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ink/ink2.xml" ContentType="application/inkml+xml"/>
  <Override PartName="/ppt/ink/ink1.xml" ContentType="application/inkml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305" r:id="rId8"/>
    <p:sldId id="306" r:id="rId9"/>
    <p:sldId id="30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6T14:05:28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2583 3991 46 0,'0'0'78'0,"0"0"4"0,0 0-9 16,0 0-6-16,0 0-5 0,0 0-9 0,0 0 1 16,0 0-9-16,0 0 0 0,0 0-11 0,0 0 3 15,0 0-4-15,0 0 1 0,0 0-9 0,0 0 1 16,0 0 4-16,0 0 2 0,0 0-4 0,0 0 1 0,0 0 0 15,0 0 0-15,0 0-1 0,0 0-8 16,0 0 11-16,0 0-4 0,0 0 2 0,0 0 8 16,0 0-8-16,0 0-5 0,0 0-1 0,0 0-1 0,0 0-6 15,0 0 7-15,0 0-7 0,0 0-3 0,0 0 0 16,0 0-9-16,0 0 3 0,0 0 0 0,0 0-1 16,0 0-5-16,0 0 4 0,0 0 4 0,0 0-5 15,0 0 0-15,0 0-2 0,0 0 0 0,0 0-2 16,0 0 5-16,0 0-4 0,0 0 0 0,0 0-12 15,0 0 13-15,0 0 3 0,0 0-9 0,0 0 2 16,4 8 6-16,-4-8-7 0,3 2-16 0,-3-2 23 16,3 4 2-16,-1 1-2 0,-1-2-4 0,2 0 7 15,-2-1-9-15,-1-2 2 0,2 7 2 0,1-4 0 16,-2 1 1-16,3-3-1 0,-4 3 0 0,5-2-2 16,-4 4-3-16,1-4 1 0,0 2 4 0,-2-4 1 15,4 6-7-15,-4-4 5 0,3 1 0 0,-1 1 3 0,-2-4-1 16,4 5-10-16,0-2 5 0,-3 0 0 0,1 1 1 15,1 0-3-15,1-1 8 0,-3 0-4 16,2 0-7-16,-1 1 10 0,1 0 6 0,-2-1-24 0,3 1 20 16,-3-1-4-16,2-1 3 0,-3 1-4 0,4 0-2 15,-4-3 8-15,1 3-3 0,-1-3-1 0,4 2-2 16,-4-2 3-16,0 0-5 0,1 4 2 0,-1-4 3 16,0 0 1-16,4 3-2 0,-4-3 3 0,0 0-7 15,0 0 4-15,0 0-2 0,0 0 1 0,1 2-2 16,-1-2 1-16,0 0 2 0,0 0-3 0,0 0 6 15,0 0-8-15,4 4 4 0,-4-4-4 0,0 0 1 16,0 0-3-16,0 0 7 0,0 0 1 0,3 2 0 16,-3-2-2-16,0 0-3 0,0 0 2 0,0 0-1 15,1 3 4-15,-1-3 0 0,0 0-2 0,0 0-1 16,0 0-1-16,0 0-1 0,0 0 1 0,1 3 1 16,-1-3 3-16,0 0-5 0,0 0 1 0,4 3 6 0,-4-3 0 15,0 0-1-15,3 4-2 0,-3-4 1 16,1 4-5-16,2 1 2 0,-1-4-5 0,-2-1 3 15,5 4-3-15,-1-1 2 0,-4 1 6 0,5 0-5 0,-2-2-8 16,-2 1 4-16,2-2 5 0,-1 3-2 0,2 0 5 16,-1 0-1-16,1 0-3 0,-1-2 5 15,-1 3 2-15,2-1-1 0,2 1-2 0,-4 0-1 0,2-2-11 16,0 3 13-16,2-1-1 0,-3-2 1 0,-2 2-3 16,4 0-2-16,-1-1 4 0,-1-1 1 0,-1 0 0 15,1 3-3-15,-1-2 1 0,3 0-11 0,-1 1 17 16,0-3-7-16,-2 3 3 0,2 0 0 0,0-2 1 15,-1 1-4-15,1 1 0 0,-3 1 0 0,5-2 0 16,-3 1 7-16,-1 0-7 0,2-1 2 0,0 4-3 0,-1-3-1 16,0-1-3-16,0 1 12 0,-1 0-7 15,4 0 2-15,-4 1-6 0,1-1 9 0,1 1-8 16,-2-2 9-16,1-1-6 0,-1 2 0 0,2-2 6 0,0 0-13 16,-4 2 5-16,6-2 5 0,-2 2 0 0,0 0-3 15,-3-3 3-15,3 3-4 0,0 0-8 16,0-2 11-16,-1 2 1 0,-1 0-1 0,3 0 3 0,-1-2 1 15,-4 3-5-15,6-2-2 0,-3 1 4 0,1 0-3 16,-2 0 3-16,2 1 2 0,-1-2-3 0,2 1 1 16,-3-1-4-16,2 0 2 0,-1 0 0 0,-1-2 4 15,0 2-6-15,3 0-3 0,-4 0 7 0,1 0 0 16,1-1-2-16,1-1-2 0,-1 1-9 0,-1 0 3 16,0 2 8-16,4-1 1 0,-4-2 2 0,1 1-1 15,-1 0-8-15,1 1 5 0,1 1-1 0,-3-2-3 16,4-1 6-16,-1 1-1 0,-2 1-1 0,1-1 0 15,-1 2-1-15,1-2-4 0,0 1 7 0,-1-1-1 0,1 1 2 16,-1-2-3-16,2 3 5 0,-1-3-1 16,0 4-2-16,0-4-1 0,-2 3-1 0,3-3-1 15,-4 1 1-15,4 2-2 0,-1-4 4 0,-1 2-1 0,2 1 3 16,-4-3-9-16,0-1 9 0,6 8-3 0,-6-6-1 16,4 3 1-16,-4-3 1 0,4 1-4 0,-3 2 2 15,1-3-1-15,0 3-2 0,2-3 4 0,-4 3-2 16,1-1-1-16,2-1 4 0,3 1 2 0,-5 1 1 15,3-2-3-15,0-1-7 0,-4-2 6 0,4 3 2 16,-3-2-5-16,-1-1 3 0,3 7 1 0,-2-5 2 16,-1-2-4-16,4 2 3 0,-4-2 2 0,1 5-2 15,-1-5-5-15,4 2 2 0,-4-2 2 0,0 0-4 16,4 3 3-16,-4-3 2 0,0 0-2 0,1 3 3 16,-1-3-7-16,0 0 2 0,0 0 3 0,0 0 2 15,0 0 1-15,0 0-3 0,0 0 2 0,0 0-7 16,0 0 11-16,0 0-24 0,0 0-1 0,0 0-31 0,0 0-48 15,0 0-128-15,-1-11-240 0,1 11 106 0</inkml:trace>
  <inkml:trace contextRef="#ctx0" brushRef="#br0" timeOffset="666.64">2881 4640 1 0,'0'0'135'0,"0"0"-13"15,0 0-12-15,0 0-12 0,0 0-5 0,-3-5-6 16,3 5-10-16,0 0-13 0,0 0-7 0,0 0-2 16,0 0-3-16,0 0-6 0,0 0-6 0,0 0-5 15,0 0-4-15,0 0 1 0,0 0-6 0,0 0 3 16,0 0-12-16,0 0 6 0,0 0-2 0,0 0-5 16,0 0 5-16,0 0-10 0,0 0 3 0,0 0-1 15,0 0 1-15,0 0-6 0,0 0-1 0,0 0-3 16,0 0 0-16,0 0 1 0,0 0 3 0,0 0-5 15,0 0-3-15,0 0 6 0,0 0 1 0,0 0 2 16,0 0-5-16,0 0-8 0,0 0 5 0,0 0-4 16,17 2 9-16,-17-2-4 0,5 3-4 0,-5-3 2 15,8 2 0-15,-5 1 1 0,-3-3 4 0,11 2-2 0,-7 1 1 16,1-2-2-16,0 2 5 0,0 0-1 0,0-1-6 16,3 0 0-16,-2 3 1 0,1-3 3 15,0 1-2-15,1-1 2 0,1 0-2 0,-1 2 1 0,0 0-2 16,0-3-3-16,-2 1 6 0,2 0-3 0,-3-2 1 15,2 3-5-15,-2-3 5 0,-5 0-3 0,6 2 2 16,-1 0 1-16,-5-2 1 0,5 1-7 0,-1 0 3 16,-4-1 2-16,0 0 0 0,6 1 3 0,-6-1-2 15,0 0-3-15,3 4-1 0,-3-4 7 0,0 0-6 16,4 1 1-16,-4-1 1 0,0 0 2 0,0 0 0 16,9 0-1-16,-9 0-3 0,0 0-3 0,10 0 5 15,-10 0 2-15,9-1 2 0,-4-1-4 0,0 2 3 16,-5 0-2-16,13 0 3 0,-13 0-3 0,8-2-6 15,-4 0 1-15,-4 2 5 0,6-1 2 0,-6 1 0 16,4-2-2-16,-4 2-4 0,5-2-6 0,-5 2-39 16,0 0-66-16,0 0-109 0,0 0-239 0,-15-3 107 0</inkml:trace>
  <inkml:trace contextRef="#ctx0" brushRef="#br0" timeOffset="1766.158">3157 4504 105 0,'0'0'113'0,"0"0"-12"15,0 0-4-15,0 0-12 0,0 0 2 0,0 0-8 0,0 0 2 16,0 0-10-16,0 0-4 0,0 0 3 0,0 0-9 16,0-4 0-16,0 4-2 0,0 0 4 15,0 0-9-15,0 0-10 0,0 0 1 0,0 0-6 0,0 0-3 16,0 0-2-16,0 0-5 0,0 0-1 0,-1-4-4 16,1 4-3-16,0 0-4 0,0 0 1 0,-2-7-5 15,2 7 0-15,0-4-3 0,0 4-1 0,0 0 1 16,-2-2-2-16,2 2-2 0,0 0-3 0,0 0 1 15,0-5-2-15,0 5 6 0,0 0 0 0,0 0 5 16,0 0 5-16,0 0 2 0,0 0 8 0,0 0-8 16,0-4 7-16,0 4-1 0,0 0 5 0,0 0-3 15,0 0 1-15,0 0-2 0,0 0-2 0,0 0-2 0,0 0-4 16,0 0 1-16,0 0 1 0,0 0-8 0,0 0 5 16,0 0-1-16,0 0 0 0,0 0 0 0,0 0 2 15,0 0 7-15,0 0-2 0,0 0-4 0,0 0 5 16,0 0 1-16,0 0 0 0,0 0-2 0,0 0-6 15,0 0 0-15,-4-4-1 0,4 4-1 0,0 0 0 16,0 0-4-16,0 0-1 0,0 0-2 0,0 0 1 16,0 0 0-16,0 0-5 0,0 0 0 0,0 0-4 15,0 0 6-15,0 0-4 0,0 0-1 0,0 0-1 16,0 0 2-16,0 0 0 0,0 0-1 0,0 0-1 16,0 0 2-16,0 0-3 0,0 0 0 0,0 0 0 0,0 0 0 15,0 0 1-15,0 0-2 0,-5-2 1 16,5 2-4-16,0 0 5 0,0 0-3 0,0 0-4 15,0 0 7-15,0 0-1 0,0 0-1 0,0 0 0 0,0 0-1 16,0 0 1-16,0 0 2 0,0 0-1 0,0 0-3 16,0 0 2-16,0 0-1 0,0 0 3 0,0 0 1 15,1 15-2-15,-1-13-6 0,0-2 3 0,0 7 3 16,0-3-1-16,0-4 0 0,0 6 4 0,0 3-4 16,0-2 4-16,0-1-2 0,0 1 0 0,0-2 0 15,0 1-1-15,0 0 0 0,0 1 4 0,0-1-5 16,0 0-1-16,0 0 5 0,0-1-4 0,0 1 4 0,0 0-3 15,0-3 0-15,-1 3 0 0,1-2 4 0,-1 0-3 16,2 0-7-16,-1 1 7 0,0-2 1 0,0 1-2 16,-1 1-1-16,1-5 1 0,-3 5 1 0,3-1 1 15,0-4 0-15,0 5 0 0,0 0-2 0,-1-1 0 16,1-4 0-16,-3 6 1 0,3-4-3 0,0 3 2 16,0-5 1-16,0 7 0 0,0-4 2 0,-2 1-4 15,0-1 2-15,2-3-2 0,0 7 1 0,0-7 3 16,-1 3-3-16,1 3-2 0,0-6 4 0,-5 6 1 0,5-4-2 15,-1 1-2-15,1-3 1 0,-3 7-5 16,2-4 5-16,1 1 1 0,0 1 2 0,-3 0-3 16,3-2 1-16,-1 1-1 0,1 0 2 0,0-4-16 0,0 9 1 15,0-5 3-15,0-1 2 0,-1 1 2 0,1-4-3 16,0 5 3-16,-3-3 2 0,3-2-2 16,0 5 1-16,0-5 2 0,0 0 0 0,3 3 3 0,-3-3 0 15,0 0 1-15,0 0 4 0,0 0-3 0,0 0 3 16,0 0 0-16,0 0-2 0,0 0-4 0,0 0 1 15,0 0-12-15,0 0-39 0,0 0-54 0,0 0-83 16,0 0-160-16,0 0-376 0,0 0 166 0</inkml:trace>
  <inkml:trace contextRef="#ctx0" brushRef="#br0" timeOffset="24049.88">6557 3701 115 0,'-4'-2'131'0,"4"2"-6"0,0 0-3 15,0 0-11-15,0 0-3 0,-1-4-1 0,1 4-4 16,0 0-1-16,0 0-5 0,1-7-5 0,-1 7-5 16,0 0-1-16,-1-4-7 0,1 4-10 0,0 0-2 15,0 0-9-15,0-5-1 0,-4 3-8 0,4 2-1 16,0 0-1-16,0-7-4 0,0 7-5 0,3-3-6 15,-3 3 1-15,0 0-3 0,0 0-3 0,0-6-1 16,0 6-2-16,0 0-3 0,-5-5 1 0,5 5-5 16,-3-3 3-16,3 3-6 0,-2-3 0 0,2 3 0 0,-3-2-3 15,3 2-2-15,-6-3 2 0,2 2 0 16,4 1-5-16,-9-2 1 0,9 2 1 0,-8 0-1 0,8 0-4 16,-9 0 3-16,9 0-3 0,-10 0-2 0,10 0 2 15,-8 2-2-15,3-2 4 0,0 2-3 16,0 0 1-16,-3 0-1 0,2 1-2 0,1 0 2 0,-2-3-3 15,-1 3 0-15,3 0 0 0,-2 1 1 16,3-3 2-16,-1 2 0 0,2 1 0 0,0 0-4 0,-2 0 0 16,1 1 1-16,0-4 0 0,3 4-1 0,-3-2-1 15,-1 0 3-15,5 2 3 0,-3 3-3 0,2-4 0 16,-2 1 1-16,0 1-3 0,1 0 0 0,1 0 0 16,1 0 1-16,-1 1 2 0,-2 0-2 0,3-2 1 0,-1 2 1 15,1-1 1-15,0 0-1 0,0 4 1 16,-3-4-4-16,3 2-2 0,0-2 5 0,0 1-2 15,3 0 1-15,-3-2-3 0,1 4 3 0,-1-1 0 16,0-2 0-16,3 2-2 0,-2 0 2 0,0 1-1 16,4-1-1-16,-2 1 3 0,1 0-4 0,1-1-1 15,-1-1 1-15,0-2 3 0,1 0 0 0,3 2 0 0,1-4 1 16,1 0-1-16,2 1-2 0,0-2 3 0,-1 1 2 16,3-3-4-16,-1 0-1 0,0-1 4 0,-2-3-2 15,1 2 2-15,-2 1 1 0,-2-2-3 0,2 2 2 16,-2-2-2-16,-2 0 5 0,-1 1 1 0,3 0 12 15,-7-1 6-15,4 1 4 0,-1 0 3 0,-4 2 4 16,3-3-4-16,-3 3-2 0,0-5-1 0,0 5 1 16,0 0-2-16,-3-7-1 0,-1 4-3 0,-1 2-3 15,5 1-2-15,-10-4 0 0,2 4-1 0,3-1-4 16,-5 1-3-16,0 0 2 0,10 0-2 0,-16 0-3 16,11 0 1-16,-1 0 0 0,6 0 1 0,-9 1-4 15,9-1 0-15,-7 0-2 0,7 0 1 0,-7-1-3 16,7 1 2-16,0 0-4 0,-7 1 0 0,7-1 1 0,-3 4-1 15,0-3 2-15,0 5-2 0,1-2 0 0,-2-2-15 16,0 3-19-16,2-2-25 0,-2 1-24 0,0 1-19 16,3-1-33-16,-2 0-29 0,-2-1-47 0,5-3-124 15,-3 4-363-15,3-4 160 0</inkml:trace>
  <inkml:trace contextRef="#ctx0" brushRef="#br0" timeOffset="24499.95">6731 3732 105 0,'0'0'158'0,"0"0"-19"0,0 0-14 0,0 0-11 16,-14 10-11-16,10-5-10 0,-1 0-10 0,1-1-9 16,0 4-2-16,-1-1-9 0,3 0-10 0,-1 3-8 15,0 0-3-15,1-1 1 0,-1 1-9 0,5 0-5 16,-4-5-3-16,4 3-6 0,-2 1 1 0,1-4-1 16,0 4-2-16,2-4-5 0,-2 5-3 0,5-6 4 15,-2 2-1-15,0-1-7 0,1 1-1 0,0-4 3 16,2 3 4-16,0-5 6 0,1 3 3 0,1-3-2 0,1 0-3 15,3-3 1-15,-1-2-3 0,-1 3 0 16,-2-2 2-16,1 1 10 0,-1-1 1 0,-2-2 1 16,0-1 2-16,-3 0 2 0,0 2 7 0,-3 1 0 0,3-5 0 15,-4 4-1-15,0-2 0 0,0 0 8 0,0 3 3 16,-4-6-4-16,3 5-4 0,-3-2-6 16,0 2-1-16,-2-1-4 0,1 3 1 0,-3 0-4 0,0 0-4 15,1 0-3-15,-5 1-1 0,5-1-2 0,-4 1 0 16,1 0-2-16,2 2-8 0,1 0-37 0,-5-2-41 15,5 2-62-15,7 0-243 0,-19 0-407 0,13-4 180 16</inkml:trace>
  <inkml:trace contextRef="#ctx0" brushRef="#br0" timeOffset="25416.01">7214 3605 68 0,'0'0'181'0,"-4"-3"-14"16,4 3-19-16,-8-2-10 0,8 2-20 0,-6-1-8 15,6 1-12-15,-14 1-15 0,8 0-4 0,-1-1-6 16,0 3-8-16,0-1-9 0,0 1-5 0,1 0-5 16,-2 1-10-16,-1 1 3 0,2 0-7 0,2 1 0 15,-1 0-8-15,1 0 1 0,1 0-6 0,1 1 1 16,1 0-8-16,0 2 2 0,2-2 2 0,-1 0-4 0,2 1-6 15,3 3 1-15,-1-1-4 0,2 1 3 16,2 0 1-16,0-3-1 0,1 2 3 0,-1 0-5 0,2-1 3 16,0 1-1-16,-1-1-3 0,3-1-2 0,-2 2 1 15,-1-2-5-15,2 1 7 0,-4 0-3 0,2-1 1 16,-4 0-1-16,0 1-2 0,0-5 7 0,-3 2-1 16,0-1 5-16,3 0-3 0,-4 1-10 0,0 0 9 15,-5-1 4-15,4 0-4 0,-3-1 2 0,4-3-1 16,-4 3 0-16,0-1-2 0,-1-2 0 0,1 2 3 15,-5-1-1-15,4-1-3 0,5-1 1 0,-13 0-5 16,8 1 3-16,-4-3 0 0,9 2 3 0,-10-2 0 16,5 2 3-16,1-3 2 0,0 1 4 0,4 2 1 15,-7-3 0-15,7 3 3 0,-5-4 4 0,5 4-2 16,-3-3-4-16,3 3-7 0,0 0 2 0,1-5-7 16,-1 5 1-16,5-5 1 0,1 4-1 0,1-2-2 15,2-1-1-15,1 0 0 0,3 2 3 0,0-2-1 0,2 1-5 16,-2-1 1-16,1 0-5 0,-4 0-5 0,3 3 1 15,0-3-2-15,-3-3-3 0,4 5 1 16,-4-2 0-16,-2 2 3 0,1-4 1 0,1 3-2 0,-3-2 1 16,-1 1 4-16,0-1-1 0,1 1 0 0,-3 0 5 15,0-1-2-15,-1 3 2 0,0-3-2 0,-1 0 7 16,0 3-3-16,0-2 3 0,-2 4-3 0,3-6 3 16,-2 3 2-16,-1 3 2 0,0 0 0 0,0-5-5 15,0 5 6-15,0-4-4 0,0 4 2 0,-1-4-2 16,1 4-3-16,-1-4 1 0,1 4 0 0,-7-4 1 15,6 1-1-15,1 3 4 0,-6-1-8 0,6 1 1 16,-6-1 1-16,6 1 2 0,0 0-5 0,-11 0 4 16,11 0-10-16,0 0 9 0,-7 2-2 0,7-2-1 15,-6 3 1-15,5 0 2 0,-3 1-3 0,-1-2-3 16,1 1 6-16,3 2-2 0,-2 0-3 0,1 2 2 16,2-3 1-16,0 2-2 0,-2 1 3 0,2-1-3 0,2 0 2 15,-2 2-4-15,0-1 5 0,4-1-1 16,-2 2 0-16,-1-1-3 0,2 0 7 0,2 0-4 15,-3 1 0-15,1-3 4 0,0-1-3 0,-1 1-1 16,2 2-2-16,1-4 1 0,1-1-20 0,2 1-20 0,4-2-46 16,0-2-41-16,1-2-173 0,2-2-325 0,2-2 145 15</inkml:trace>
  <inkml:trace contextRef="#ctx0" brushRef="#br0" timeOffset="25983.56">7568 3718 85 0,'-10'3'117'0,"10"-3"-15"0,-9 1-10 0,5 2-13 0,-1-1 0 16,1 1-14-16,-2 1-4 0,1 1-7 15,-1 1-22-15,0 3 11 0,0-3-2 0,-1 2-2 16,1 1-10-16,0-1 4 0,-2 1 0 0,5-1-13 0,-2 1 4 16,5-3-2-16,-5 2-5 0,4 1 2 0,-3-2-2 15,0 1 2-15,4 1-7 0,-1-4 8 0,2 2-12 16,-1 1 0-16,0-3 3 0,0 0 4 0,4-1 2 16,-3-1 3-16,3-1 3 0,4 1 0 0,-3-2 1 15,4 2-8-15,6-2-2 0,-2-5 1 0,0 4 2 16,1-4-10-16,-1 2 5 0,3-4-2 15,-4 2 0-15,0 2-6 0,-3-1 4 0,-1 1-3 0,0-1 4 16,-2 1-1-16,-1 0-9 0,-1 1 3 0,-4 1 4 16,9-2-4-16,-9 2-2 0,4-1 0 0,-4 1 3 15,0 0-4-15,7 3 3 0,-4 0 1 0,-3-3-1 16,4 5 0-16,-2-3-1 0,2 1-2 0,3-2-2 16,-1 3 5-16,-1-3 0 0,3-1 0 0,2 3-4 15,-1-3 1-15,-4 0 1 0,3 0 3 0,-1-3 3 16,2 3-6-16,-2-4 2 0,-2 2 6 0,0 1 3 15,-1-3-2-15,-2 1-6 0,0-5 5 0,-1 4 6 16,-1-1 2-16,-3-3 0 0,2 3-11 0,-1 0 10 0,-2-1 13 16,1 1 0-16,-1-1-3 0,-1 3-3 0,0-3 0 15,-1 3 2-15,1-1-8 0,-1 2 10 0,-1-3-7 16,-2 5-5-16,3-2 1 0,-2 2-2 0,0 0 2 16,8 0-3-16,-18 1-4 0,13 0 1 0,0 1-2 15,1 1-29-15,-5-1-30 0,5 1-37 0,1-1-46 16,0 0-129-16,3-2-285 0,-4 3 127 0</inkml:trace>
  <inkml:trace contextRef="#ctx0" brushRef="#br0" timeOffset="26416.54">7843 3788 44 0,'2'7'76'0,"0"-2"-12"16,0 4-7-16,-2-2-2 0,1 1-5 0,2-1 3 0,-3 0-9 15,1 0-9-15,1-1 3 0,0 2-10 0,-2-4-1 16,1-1 3-16,2 1 1 0,-3 1-11 0,0-5 21 15,5 5 18-15,-4-3 15 0,-1-2 23 0,0 0 2 16,0 0-5-16,0 0-11 0,13-7-12 0,-9 0-4 16,1 2-6-16,0 1-9 0,0-6-5 0,2 4-5 15,-3 0-3-15,-2 0-5 0,3 2-8 0,-2-1 1 16,2 0-1-16,-3 2-6 0,1 0-5 0,-2 1 2 16,3-1-2-16,-4 3-7 0,0 0 3 0,0 0-4 15,0 0 1-15,0 0 2 0,9 5-4 0,-6-2 2 16,-1 0-1-16,1 4 0 0,0-3-7 0,1-1 4 0,-3 0 5 15,2 4-5-15,0-3-1 0,-1 0-3 16,0-3 3-16,1 3-13 0,-1 1-23 0,-2-5-29 0,2 4-35 16,-2-4-48-16,3 0-106 0,-3 0-273 0,0 0 121 15</inkml:trace>
  <inkml:trace contextRef="#ctx0" brushRef="#br0" timeOffset="27750.71">8088 3710 110 0,'0'0'125'0,"-4"3"-7"0,4-3-7 16,0 0-1-16,0 0-9 0,0 0-2 15,0 0-9-15,0 0-8 0,0 0-10 0,0 0-7 0,0 0-3 16,0 0-8-16,0 0-6 0,0 0-8 0,0 0 0 15,0 0-7-15,0 0-6 0,0 0-1 0,0 0 0 16,0 0-4-16,0 0-2 0,0 0 0 0,0 0-4 16,0 0-4-16,0 0-1 0,0 0 0 0,0 0 2 15,0 0-1-15,0 0-4 0,0 0-5 0,-2 3 6 16,2-3-8-16,0 0-6 0,0 0 11 0,0 0 0 16,2 5-6-16,-2-5 3 0,0 0 6 0,0 6-5 15,0-6 2-15,1 3-5 0,-1-3 7 0,0 0-10 16,0 0 1-16,0 0 7 0,0 0-3 0,0 0 4 0,0 0 1 15,0 0 0-15,0 0 7 0,0 3 5 16,0-3 8-16,0 0 2 0,0 0 5 0,0 0-2 16,0 0 2-16,0 0-4 0,0 0 5 0,0 0-3 0,0 0-3 15,0 0 0-15,0 0-6 0,0 0 4 0,0 0-1 16,0 0 1-16,0 0-2 0,0 0-1 0,0 0-2 16,0 0 1-16,0 0-5 0,0 0 4 0,0 0-3 15,0 0-5-15,0 0-2 0,0 0 2 0,0 0 0 16,0 0-4-16,0 0 1 0,0 0-5 0,0 0-6 15,0 0 4-15,0 0 3 0,0 0-2 0,0 0-5 16,0 0 3-16,0 0-3 0,0 0 2 0,0 0-7 16,0 0 0-16,0 0 2 0,0 0-1 0,0 0 2 15,0 0-2-15,-3 6-1 0,1 0 1 0,2-1 2 16,-1-1-1-16,1 1 3 0,-5-1 0 0,5 1-1 16,0 0 0-16,-3-2-1 0,3 2 1 0,-1-1-2 15,0-1 0-15,1-3 1 0,0 6 1 0,0-6 3 0,0 6-3 16,-3-4 2-16,2 2-6 0,1-4 3 15,0 5 1-15,0-5 0 0,0 5 4 0,0-5-4 16,-3 1 0-16,3-1 0 0,0 0-4 0,3 6 1 0,-3-6 0 16,0 0 1-16,1 4 0 0,-1-4-6 0,3 3 6 15,-3-3 0-15,5 1-2 0,-5-1 0 0,0 0 4 16,10-1 1-16,-10 1-1 0,0 0 0 0,8-2 2 16,-8 2 2-16,5-5-4 0,-4 2 1 0,3-3 1 15,-1 1-4-15,-1-2 4 0,1 0-1 0,-2 0-2 16,-1-4-1-16,1 0-1 0,-1 0-5 0,-1-2-6 15,1 1 0-15,-1-2 2 0,-2 4-4 0,1-1 8 16,-1 0-2-16,2 4-1 0,-2-3 5 0,2 0 3 16,0 2 1-16,-3 2-18 0,4 1 17 0,-4-2-3 15,4 2 1-15,-3 0 2 0,2 2 1 0,1 3 1 16,0-6 1-16,-2 3 3 0,2 3-3 0,0-5 0 16,-2 1 6-16,2 4-1 0,-1-4-1 0,1 4 0 0,-4-4 4 15,4 4-1-15,0 0-4 0,0 0-2 16,0 0 2-16,0 0-3 0,0 0 2 0,-1-4-2 0,1 4-4 15,0 0 0-15,0 0 3 0,0 0-1 0,0 0-6 16,0 0 4-16,5 12 1 0,-5-7 1 0,1-1-1 16,1 3 4-16,0 0-2 0,-1 0 1 15,2 1-3-15,-2 3 6 0,2-1-2 0,1 1 0 0,-2-2 2 16,2 4-3-16,1-5 0 0,-1 4-1 0,0-3-1 16,-3-3 4-16,3 1 0 0,1 2 1 0,2 0-1 15,-1-1-2-15,-2-2-3 0,0-1-3 0,2-1 4 16,-2-1 5-16,1 1-4 0,2-1 1 0,1-3-2 15,-2 3 0-15,2-3 0 0,0 0 1 0,0 1 2 16,-2-2-1-16,2 1 1 0,-2-3 1 0,1 0 0 16,0 1-2-16,0-2 4 0,-2-1-2 0,2 0-1 15,-6 1 2-15,2-2 1 0,0 2 0 0,-1-1 3 16,2 1-11-16,-4 0 9 0,1 2-2 0,-1-2-6 0,2-2 15 16,-2 6-8-16,4-5 3 0,-6 0-2 15,2 5-2-15,0 0 0 0,2-4-1 0,-2 4-4 0,0 0-1 16,2-3 1-16,-2 3 0 0,0 0 1 0,0 0 1 15,0 0 3-15,0 0-6 0,0 0 4 0,10 8-3 16,-9-4 0-16,2-1 4 0,2-3-3 0,-5 0 0 16,5 8 1-16,-1-4 1 0,-1-2-2 0,-1 4 1 15,1-1-3-15,-1 1 4 0,2 0-4 0,-4-1 0 16,5-1 4-16,-5 0-1 0,4 1-1 0,-4 0-1 16,0-2 1-16,0 2 7 0,3-2-8 0,-3-3 0 0,0 6 0 15,0-6 4-15,1 5-2 0,-1-5 0 16,-1 6-3-16,1-6 1 0,0 0-9 0,0 4-34 15,0-4-39-15,0 0-80 0,0 0-162 0,0 0-352 16,0 0 156-16</inkml:trace>
  <inkml:trace contextRef="#ctx0" brushRef="#br0" timeOffset="27951.148">8474 3788 90 0,'0'0'246'16,"0"0"-20"-16,10 0-25 0,-10 0-20 0,0 0-19 15,0 0-15-15,0 0-21 0,0 0-55 0,0 0-71 16,0 0-126-16,0 0-95 0,-21 4-240 0,21-4 107 16</inkml:trace>
  <inkml:trace contextRef="#ctx0" brushRef="#br0" timeOffset="29234.308">5664 3069 111 0,'-3'-5'145'0,"6"0"-13"0,-3 5-11 0,-4-6-15 0,4 3-7 15,0 3-8-15,0-5-12 0,0 5-9 0,0-7-7 16,0 4-9-16,0 3-2 0,0 0-12 0,0 0-5 16,0 0-2-16,0 0-3 0,0 0-2 0,0 0-2 15,0 0 2-15,4 15-7 0,-4-8-9 0,5 2 7 16,-4 1-7-16,1 3 0 0,-2-1 2 0,5 3-5 15,-1-1-2-15,-2 0 2 0,3 4-2 0,-1 0 4 16,0 0-4-16,0 0 3 0,-2 0 0 0,1-1-6 16,2 2-4-16,-2-2 6 0,3-2-9 0,-5 0 10 15,-1 1 2-15,3-5-7 0,-3 0 0 0,5 0 1 16,-4-2 2-16,2-2-3 0,-3 2 7 0,0-5-2 0,5 0-4 16,-5 2 3-16,4-2 2 0,-3 0-5 15,-1-1 4-15,0-3-4 0,1 5 1 0,-1-5-25 16,0 0-44-16,0 0-186 0,0 0-272 0,0 0 121 0</inkml:trace>
  <inkml:trace contextRef="#ctx0" brushRef="#br0" timeOffset="30216.14">5936 3105 59 0,'0'0'148'0,"0"0"-13"0,0 0-18 16,0 0-7-16,0 0-17 0,0 0-9 0,0 0-11 16,0 0-2-16,0 0-12 0,0 0-3 15,4 8-9-15,-1-3-7 0,-3 0 2 0,5 2-7 0,0 0 1 16,0 0-5-16,0 3-6 0,4-1-4 0,-4 1-5 16,2 0 3-16,0 1-11 0,-4-2 11 15,4 1-1-15,-1 2-4 0,-3 0-2 0,4-5 2 0,-5 0-1 16,-1 1 0-16,3-4-8 0,-1 4 4 0,0-4-1 15,-2 1 1-15,0-1-3 0,0-1-1 0,-1-3 3 16,1 2 9-16,2 1 23 0,-3-3 1 0,0 0 0 16,0 0 0-16,0 0 9 0,0 0-7 0,4-12-4 15,-1 5-1-15,0 1-11 0,0-1-1 0,-1 2-1 16,4-6-1-16,-5 5-8 0,3-1 0 0,-3 2-4 16,4 0 2-16,0-2-5 0,-2 3 1 0,1-3-4 15,1 3 0-15,-1-1 1 0,0 2-3 0,3-4 1 16,-2 4 3-16,-2-1-6 0,0 0 1 0,-1 2 2 15,3 0-4-15,-5 2 0 0,5-4 0 0,-5 4 4 0,0 0-3 16,8 0-2-16,-8 0-1 0,0 0 0 16,0 0 2-16,7 4-2 0,-3-2 0 0,-1 2-1 15,-2-1 1-15,3 1 2 0,-3 1-2 0,3-1 1 0,-3 0 1 16,3 1 1-16,0 3-5 0,0-2 1 0,-3 2-2 16,4-2 1-16,-2 3 2 0,-2-3 2 0,4-1 0 15,-2 1 2-15,-2-1-4 0,4-1 2 0,-1 0 5 16,-3 0-5-16,3 0 1 0,-3-2 0 0,-1-2-2 15,4 4 3-15,-4-4 0 0,1 3 2 0,-1-3-1 16,0 0-2-16,6-7 1 0,-3 2-3 0,0 0 3 16,2 1-3-16,0-1 3 0,-1-2 0 0,1 0-3 15,0 2 3-15,-1-2 2 0,1 3-10 0,3 0 4 16,-4-3-4-16,5 1 7 0,-4 2-1 0,0-1-3 16,2 3 1-16,0-1 0 0,-2 0-1 0,1 1-4 15,1 1 6-15,-1-2-3 0,-1 3-2 0,-5 0 4 16,8 0-3-16,-3 3 5 0,1-1 0 0,-2-1 1 15,0 3-1-15,1-2-1 0,-1 1 6 0,0 2-6 0,0-1 0 16,-2 1 0-16,0 0-3 0,1 1 0 0,1-3 1 16,-1 4 2-16,-3-2 1 0,2 0-1 15,2 2-2-15,-4-2-4 0,4-2 9 0,-1 2-3 0,-1-1 0 16,1-1 0-16,-2-1 3 0,4 1 0 0,-1-1 0 16,-4-2-1-16,4 6-1 0,-3-5-1 0,-1-1 0 15,4 3-2-15,-4-3 3 0,0 0 3 0,0 0 0 16,0 0-1-16,0 0 0 0,10-5-1 0,-9 2 2 15,1-1 2-15,-2 1 2 0,6-2-8 0,-5 0 11 16,2-2-3-16,-2 2 0 0,2-2 1 0,-1 3 1 16,-1-3-2-16,2 0-1 0,-3 2 0 0,0-3 2 15,4 4-2-15,-3-1 0 0,-1 5-2 0,1-6-2 16,-1 3 5-16,0 3-6 0,2-5-7 0,-2 5-28 16,0 0-30-16,0-6-62 0,0 6-208 0,-5-4-360 15,2 2 160-15</inkml:trace>
  <inkml:trace contextRef="#ctx0" brushRef="#br0" timeOffset="30417.43">6247 3009 96 0,'0'0'116'0,"4"-3"-1"0,0 0-15 16,-4 3-3-16,10-2-10 0,-5 0-15 0,0 1-3 16,0 0-16-16,4 1-26 0,-9 0-33 0,10 1-45 15,-7 2-79-15,3-2-139 0,-6-1 62 0</inkml:trace>
  <inkml:trace contextRef="#ctx0" brushRef="#br0" timeOffset="30783.42">6571 3144 45 0,'4'7'97'0,"0"1"-13"0,0-3-7 16,0 0-11-16,-2 1-8 0,2 0-1 15,-1-3 1-15,2 1-4 0,-4 0 5 0,0-1 7 16,2 0 12-16,1-1 12 0,-4-2 6 0,6 0-2 16,-6 0-1-16,13-2-6 0,-3-4-3 0,3-2-14 0,-2 2-5 15,0-1-9-15,1 0-4 0,2-2-4 0,-2 1-6 16,-1 3-5-16,0 0-5 0,-1 0-1 16,0 0 0-16,-1 3-6 0,-4 0-8 0,1 0 2 0,-3 2-3 15,3-1 0-15,-6 1 0 0,9 1-3 0,-2 1 3 16,-2 2-9-16,-4-1 3 0,4 4 2 0,-2-2-5 15,1 0 1-15,-2 3 0 0,2 0 1 0,-1 2 1 16,-2 0-14-16,0 1-57 0,3-2-80 0,-4 1-161 16,-5 1-327-16,1-5 144 0</inkml:trace>
  <inkml:trace contextRef="#ctx0" brushRef="#br0" timeOffset="52099.42">10382 3889 84 0,'-3'-5'126'0,"3"5"-15"0,0 0-9 16,-1-1-8-16,1 1-8 0,0 0 0 0,0 0-19 15,0 0-7-15,0 0-4 0,0 0-4 0,0 0 2 16,0 0-8-16,0 0-1 0,0 0 0 0,0 0-3 15,0 0-2-15,0 0-4 0,0-5-3 0,0 5-3 0,0 0 1 16,0 0-4-16,0 0 5 0,0 0 2 0,0 0 3 16,0 0 3-16,0 0-2 0,0 0 1 15,0 0 0-15,0 0 4 0,0 0-9 0,0 0 2 0,0 0-5 16,0 0 4-16,0 0-9 0,0 0 1 0,0 0 1 16,0 0-6-16,0 0-2 0,0 0-1 15,0 0-7-15,0 0 2 0,0 0-2 0,0 0-2 0,0 0-4 16,0 0 2-16,0 0-3 0,0 0-1 0,0 0 2 15,0 0-6-15,0 0 1 0,0 0 0 0,0 0 3 16,-3 11-2-16,3-11 1 0,0 8-3 0,0-4 2 16,0 1 2-16,0 3-2 0,0-4-1 0,0 4 1 15,2 1-3-15,-2-3 2 0,0 2-2 0,0 2 2 16,-2-3-1-16,5 2 3 0,-3 0-4 0,1 2 1 0,0-3-1 16,1 2 1-16,-2-3 5 0,3 3-3 15,-3-5 6-15,0 5-5 0,2-4 6 0,-2 0-3 0,0 3-4 16,0-1 3-16,1-3-3 0,-2 1 2 0,1 1-3 15,0-1 2-15,-2-1 0 0,2 1 1 0,2-2-5 16,-4 0 4-16,2-4 2 0,-1 7-3 0,1-7-1 16,0 5-1-16,0-5 2 0,0 5-3 0,0-5 1 15,-4 4 2-15,4-4 1 0,0 0-1 0,0 0-14 16,-1 3 15-16,1-3 3 0,0 0-3 0,0 0 3 16,0 0 1-16,0 0-3 0,0 0 0 0,0 0 0 15,0 0 0-15,0 0 0 0,0 0-1 0,0 0-8 16,-1-12 9-16,0 7-2 0,1-2-2 0,1-1-2 15,-1-3 4-15,0 1-4 0,1-2 4 0,0 2-6 16,1-2 2-16,-2 0-1 0,2 0 3 0,-2-1-11 16,1 3 14-16,-1-1-3 0,0-1 0 0,-3 5-3 15,3-3 3-15,0 4-3 0,-2 0 4 0,2-3-1 16,2 1-1-16,-4 1 2 0,2 1-1 0,-1 2 0 16,1-1-5-16,0-1 7 0,0 0 2 0,0 2-4 15,0-1-1-15,0 5 2 0,-1-10-2 0,1 8 3 0,0 2-1 16,0-8 0-16,0 4-3 0,1 0 1 0,-1 4 3 15,0-4-3-15,0 0 1 0,0-1-1 0,1 1-1 16,-1 4 0-16,0-5 2 0,0 5 0 0,2-4 0 16,-2 4 3-16,0 0-5 0,0-7-1 0,0 7 0 15,0 0 5-15,0 0-4 0,0-3-5 0,0 3 7 16,0 0 1-16,0 0 1 0,0 0-8 0,0 0 3 16,0 0-8-16,0 0 7 0,0 0 0 0,2-3 1 15,-2 3 0-15,0 0-2 0,0 0 3 0,0 0 0 16,0 0 0-16,0 0 1 0,0 0 2 0,1 13-1 0,-1-13 0 15,3 4 0-15,-3 0-2 0,0 0 1 16,1 1 4-16,-1 0-3 0,2-1-2 0,0 4 0 16,0-3 2-16,-1 0-1 0,0 2-1 0,0 1 4 0,1-2-1 15,-1 1-8-15,-1 1 10 0,3-2-3 16,-1 5 0-16,2-6 0 0,-3 2 1 0,4 2 0 0,-2-4 2 16,1 3-8-16,-2-1 8 0,1 3-5 15,0-3 4-15,0 2-1 0,1-1-11 0,-1-3 10 0,2 5 1 16,-2-5 1-16,-1 0-2 0,2 3 3 0,-2-3-2 15,2 1 1-15,-4-1 0 0,5 0-2 0,-4-1 3 16,2 0 0-16,-2 0-1 0,3 1-6 0,-4-5 3 16,1 4 6-16,-1-4-4 0,4 4 3 0,-4-2-7 15,0-2 5-15,0 0 0 0,1 4 3 0,-1-4-4 16,0 0 2-16,3 2 1 0,-3-2 3 0,0 0-7 16,0 0 3-16,0 0-2 0,0 0 3 0,0 0-3 15,0 0 2-15,0 0 1 0,0 0 1 0,0 0 0 16,5-7 2-16,-5 7 2 0,4-5-6 0,-4 1 2 15,4-2-3-15,-3 3 2 0,2-1-1 0,3 0-2 16,-5-1 3-16,3-1-2 0,0 0-1 0,-3 1 0 16,3-3 2-16,0 1-2 0,0-1 2 0,0-1-4 0,1 0 1 15,-1 0-1-15,1 1 1 0,-2-4 1 0,0 1 1 16,1 2-2-16,-2-1 1 0,5 0 0 16,-6 5 1-16,0-2-3 0,1 0 4 0,-1 0-6 0,0 2 3 15,2 1 0-15,-2-3-3 0,0 3 2 0,1-1 2 16,-1 4-4-16,0-2 1 0,-1 3 3 0,1-7 1 15,-1 7-3-15,0-3 0 0,0 3 2 0,0 0-1 16,2-4-1-16,-2 4 0 0,0 0 2 0,1-3 0 16,-1 3-3-16,0 0 4 0,0 0-1 0,1-4 1 15,-1 4-5-15,0 0 2 0,0 0-1 0,0 0 3 16,0 0-2-16,3-4 4 0,-3 4-4 0,0 0-5 16,0 0 5-16,0 0 2 0,0 0-5 0,0 0 2 15,0 0 1-15,0 0-4 0,0 0 2 0,0 0 1 0,0 0 0 16,0 0 2-16,0 0-3 0,0 0 1 0,0 0 3 15,0 0-2-15,0 0 3 0,0 0-5 16,2 8-1-16,-2-8 4 0,2 4-1 0,1-1 1 0,-1 2-4 16,-2-5 3-16,2 7 0 0,-2-4 0 0,1 1 3 15,0 3-3-15,1-2 1 0,-1 3 1 0,-1 0 2 16,2 1 0-16,-2 0-4 0,0-1 4 16,1 2-5-16,-2 0 4 0,2 1-2 0,-1-1 3 0,0 2 2 15,0 0-5-15,0-3-2 0,0 4 2 0,0-4 0 16,1 2 2-16,-1-1 0 0,2 1 3 0,-1-3-5 15,-1 2 2-15,0-3-2 0,0 2 2 0,2-4-1 16,0 1 0-16,-1-1 1 0,-1 1-2 0,3-1 0 16,-3 0-6-16,1-2 7 0,-1-3 3 0,-1 6-5 15,1-3 2-15,1 1-3 0,-1-4 2 0,2 6 3 16,-2-2-1-16,0-4-1 0,4 3 2 0,-3-1-3 16,-1-2 5-16,2 4-4 0,-2-4-2 0,2 6-21 15,-2-6-29-15,0 0-53 0,5 0-76 0,-5 0-123 16,0 0-327-16,0 0 146 0</inkml:trace>
  <inkml:trace contextRef="#ctx0" brushRef="#br0" timeOffset="53283.11">10916 4042 105 0,'0'0'133'15,"0"0"-15"-15,-3-5-5 0,3 5-8 0,-1-4-6 16,1 4-4-16,-3-3-2 0,2-2-10 0,1 5-14 16,-5-5 0-16,5 5-5 0,0-4 4 0,-5 1-8 0,5 3-6 15,-5-3-8-15,2 0-3 0,0 0-3 0,-1 0-11 16,1 1 2-16,-4-1-2 0,7 3 0 0,-7-1-2 16,1-2-8-16,1 2 2 0,5 1 1 0,-12-1-5 15,8 0 0-15,-3 1 2 0,7 0-5 0,-11 1-2 16,6 0-2-16,0 0 2 0,-1 2-2 0,1-3-6 15,-3 1-1-15,5 2 4 0,-3-1-2 0,5 2 4 16,-3-1-8-16,-2 2 2 0,3 0-1 0,2 2 2 16,-2-2-2-16,2 0 0 0,2 5 2 0,-2-5-3 15,1 1-2-15,-2 1-2 0,0-2 5 0,2 3-6 16,0-1 2-16,0-2 1 0,0 1 2 0,0-1-2 16,0-1 1-16,2 0-9 0,1 0 10 0,-3-1-2 15,1 0-1-15,-1-3 7 0,6 5-4 0,-6-5 6 0,6 3 2 16,-4-1 0-16,-2-2-9 0,7 0 0 15,-7 0 3-15,0 0 8 0,9-3 2 0,-9 3-6 16,6-1 12-16,-6 1 2 0,4-3-5 0,0 0 0 0,-2-1-3 16,1 0-3-16,-1 0 1 0,0-1-2 0,0-1 1 15,2 0-5-15,-1-1-4 0,-1 1 5 0,0-1 1 16,3-1-2-16,-2 0 2 0,3 2-3 0,-3-2-1 16,-1 3-3-16,0 0 4 0,2-2 0 0,-3 2-3 15,2 2 2-15,0-2-1 0,-1 1 1 0,-1 1 2 16,-1 3 1-16,4-5 3 0,-4 4-5 0,0 1 3 15,0-5 1-15,0 5-1 0,0 0-2 0,0 0-3 16,1-3-2-16,-1 3 3 0,0 0 0 0,0 0 0 16,0 0-3-16,0 0-1 0,0 0 1 0,1 9 3 15,-1-5-5-15,3 3 2 0,-3-1 1 0,2-1-1 16,0 2 1-16,-2 0-4 0,3 3 6 0,1-2 0 16,-2 1-5-16,-1-1 7 0,3 1-5 0,0 0 1 0,-4 1 3 15,2-3-4-15,1 1 1 0,1-1 2 0,-3-2-3 16,3 1 2-16,-4 0 1 0,1-1 0 0,-1-2-3 15,3 1-1-15,-2-1 1 0,2 1 3 0,-3-4-7 16,1 4 9-16,-1-4 0 0,0 0-2 0,1 5 6 16,-1-5-1-16,0 0-5 0,0 0 0 0,0 0-2 15,13-9 6-15,-9 5 1 0,-3 0-7 0,2 0-1 16,2-3 4-16,-1 2-1 0,0 0 2 0,-2-1-3 16,3 2-5-16,0 0 3 0,-1 0 0 0,1 0-1 15,-1 0 2-15,-2 0-4 0,3 1 3 0,-1 0-1 16,-2 0-4-16,-2 3 0 0,9-4 2 0,-5 2 6 15,-4 2-2-15,6-3-2 0,3 3 3 0,-4-1-2 16,-5 1-3-16,10 1-2 0,-10-1 2 0,11 1 2 16,-5-1 0-16,0 2 3 0,-3 0-1 0,1 1 1 15,0-2-3-15,-2 2 3 0,3-2-5 0,0 2 3 16,-1-1-2-16,-1 0 4 0,-3-2 0 0,7 4-3 16,-3-1-1-16,-2-1 4 0,0 0-15 0,-2-2 15 0,4 3-3 15,-4-3 3-15,1 2-2 0,-1-2 0 0,0 0 1 16,3 4 6-16,-3-4-3 0,0 0 1 0,0 0 1 15,0 0 5-15,0 0 8 0,0 0 5 0,0 0 3 16,0 0 1-16,0 0 0 0,0 0-3 0,0 0-2 16,0 0-3-16,1-11 0 0,-1 11-4 0,-4-7-1 15,4 3-1-15,-4 1-3 0,4 3 0 0,-1-8 1 16,-3 2 4-16,4 2 5 0,-2-1-3 0,2-1-3 16,-3 1-4-16,3-2 0 0,-2-1 0 0,0-1-2 15,2-3-1-15,0 4 2 0,2 0-4 0,0-1-1 16,-1 3-3-16,1-4 4 0,0 1-2 0,0 2-8 15,1-1 5-15,1 4-5 0,-1-2-16 0,0 2-26 16,0 1-41-16,1-1-37 0,1 2-43 0,0-1-199 16,-1 0-396-16,2 2 175 0</inkml:trace>
  <inkml:trace contextRef="#ctx0" brushRef="#br0" timeOffset="53651.18">11232 3794 124 0,'0'-3'137'0,"0"3"-12"15,0 0-7-15,0 0-9 0,0 0-7 0,0 0-8 16,0 0-16-16,0 0 0 0,0 0-16 0,0 0-6 15,0 0-8-15,0 0-4 0,0 0-3 0,0 0 1 16,0 0-8-16,0 0-3 0,-2 11-1 0,4-6-6 16,0 1-2-16,-2 4 5 0,3-2-10 0,-3 4 1 15,1-2 1-15,0 3-2 0,0 1 5 0,1-1-7 16,-2 3-8-16,2 1 7 0,2-2-3 0,-3-1-5 16,2 1 6-16,-1-4-4 0,0 3-5 0,-1-2 6 0,3 1 2 15,-3-1-3-15,-1-2-2 0,3-1-1 0,-3 2 7 16,3-2-14-16,0-1 9 0,-3 1 0 15,1-4-1-15,1 1-1 0,-2 0-11 0,2-4 2 0,-2 2-26 16,2-2-21-16,-2-2-55 0,0 0-140 0,0 0-266 16,12-7 118-16</inkml:trace>
  <inkml:trace contextRef="#ctx0" brushRef="#br0" timeOffset="54366.95">11462 3959 20 0,'0'0'138'16,"-2"-4"-9"-16,2 4-8 0,0 0-11 0,-5-6-8 0,5 6-10 15,0 0-10-15,-5-1-3 0,5 1-13 0,-8 0-6 16,8 0-7-16,-10 2-2 0,3 1-6 0,3-1-7 15,-3 0 0-15,0 1-6 0,0 0-2 0,1 0-4 16,-3 1 0-16,4-1-5 0,-3 1-4 0,4 0-1 16,-2 2 4-16,-1-2-10 0,2 1 4 0,3 0-7 15,-2 1 0-15,0 0 5 0,-1-3-2 0,5 3-4 16,-4 2 3-16,0-4-4 0,2 4-4 0,-1-3 4 16,2 0 3-16,-3 2-5 0,4 0-2 0,-4-2 2 15,3 1 4-15,1 0-6 0,0-1 2 0,0 0 2 16,1-2-5-16,0 4 1 0,2-4 3 0,-1 2-3 15,0-2 2-15,4 0 2 0,-1-2 3 0,2 2 3 16,-2-3 0-16,10 0-2 0,-3 0 2 0,-2-1-4 16,7-1-4-16,-4 0 4 0,0 0-1 0,-2-1-14 15,3-1 13-15,-1 2 2 0,-2 0-3 0,0-2 2 16,0 1-1-16,-5 2-2 0,3-1 3 0,-1 0 1 0,-2-1-2 16,1 0-1-16,0 1 4 0,-2 0-4 0,-1-2 10 15,0 1 7-15,-1 0 3 0,-2 0-2 16,4-1-2-16,-4 0 4 0,3 1-3 0,-4-3-1 0,0 1-3 15,0 1-1-15,0-5 2 0,0 4-4 0,-1-2 0 16,-3 2 0-16,4-1 6 0,-5-1-3 0,4 0 3 16,-2 3-4-16,-1-1-2 0,2 2-1 0,-4 0-3 15,5 0-2-15,-6-1 3 0,4 2-5 0,3 2 1 16,-6-1-5-16,6 1 4 0,0 0-6 0,0 0 5 16,-11 1-5-16,11-1 3 0,-6 2-3 0,6-2 0 0,-4 5 0 15,4-5 1-15,-2 5 0 0,0-2-1 16,2 1 3-16,-2 1-1 0,2-1-1 0,0 1-3 15,-1 3-1-15,2-3 2 0,-2 5-1 0,1-5 2 0,0 4 0 16,1-2 1-16,-1 0-5 0,0 1 4 0,2 2-2 16,0-3 1-16,0 0 1 0,-2 1 2 15,2 1-4-15,0-4 5 0,-2 1-6 0,5 1 5 0,-4-1 0 16,3-1-4-16,-3 0 3 0,3-2-1 0,0 1 1 16,0-1 1-16,3 1-2 0,0 0 1 0,-2-3 0 15,0 3 2-15,3-4-5 0,2 1-11 16,-2-1-25-16,-8 0-25 0,15-4-29 0,-3 1-35 0,-2-3-167 15,-1 1-317-15,1-2 140 0</inkml:trace>
  <inkml:trace contextRef="#ctx0" brushRef="#br0" timeOffset="54785.01">11683 3737 73 0,'0'0'155'16,"0"0"-7"-16,0-4-18 0,0 4-15 0,0 0-13 15,0 0-16-15,0 0-1 0,0 0-19 0,0 0-3 16,0 0-5-16,4 13 0 0,-1-8-10 0,0 0-3 15,-2 6 1-15,0-1-12 0,2 1-1 0,-1 0-4 16,0 1 1-16,0-1-1 0,0 1-1 0,-2 0-2 16,4 2 1-16,-2 1 0 0,-1-2-3 0,-1-1-1 15,3 0-10-15,-3 0 4 0,5-1-1 0,-4 0 3 16,2 2-4-16,-3-2 2 0,1-1 1 0,-1 1-1 0,5-2-4 16,-4 3-1-16,1-4-1 0,-1 2-2 15,4-2-1-15,-4 0 1 0,2-2 3 0,-2 1-5 16,0 1 1-16,3-2-1 0,-3-2-5 0,-1 3 8 0,3-3-3 15,-3 0 1-15,3-1-2 0,-1 1-3 0,-2 0 6 16,0-4-3-16,0 6 1 0,4-4-3 0,-4-2-32 16,0 0-43-16,1 3-64 0,-1-3-139 0,0 0-298 15,0 0 132-15</inkml:trace>
  <inkml:trace contextRef="#ctx0" brushRef="#br0" timeOffset="55034.61">11695 3999 91 0,'7'-4'190'0,"2"-1"-10"0,2-1-15 16,1 2-14-16,-1-1-16 0,3 0-11 0,3-1-12 0,2 3-11 15,-4-1-13-15,-2 4-6 0,-4-1-18 0,5 1-35 16,-4 0-55-16,0 0-57 0,-4 0-152 0,-6 0-252 16,5 1 112-16</inkml:trace>
  <inkml:trace contextRef="#ctx0" brushRef="#br0" timeOffset="56549.55">12494 4060 59 0,'0'0'197'0,"0"0"-12"15,-3-4-12-15,3 4-10 0,0 0-9 0,0 0-13 16,0 0-11-16,0-5-6 0,0 5-12 0,0 0-7 16,0 0-13-16,0 0-7 0,0 0-10 0,0 0-5 15,0 0-7-15,0 0-5 0,0 0-6 0,0 0-4 16,0 0-6-16,-6 0-5 0,6 0-6 0,0 0-6 0,0 0-3 15,0 0-5-15,0 0 0 0,0 0 0 0,0 12-4 16,-1-7 1-16,-2 2-1 0,2 2 0 0,-3 0-4 16,2 1 1-16,-1-1-2 0,1 2-3 0,2 0 0 15,-2-2 0-15,1 1 1 0,1 0 0 0,0-2-2 16,-1 1 1-16,1-2-2 0,0 1 3 0,1-3-1 16,0-1-3-16,-1 1-1 0,4-1-1 0,0 0 2 15,1-3 1-15,0 2-1 0,-1-1-1 0,5-1 5 16,0-4-4-16,0 0 0 0,1-1 2 0,0-1-1 15,0-3-1-15,-1 3-1 0,0-4 2 0,3 2-3 16,-5-6 2-16,4 2-3 0,-2-3-2 0,-4 4 4 16,-1 1-1-16,2 0-2 0,-1 1 1 0,-5 1 1 15,4 0 0-15,-3 3-2 0,-1-3 4 0,5 2-3 16,-5 0 4-16,0 1-4 0,0 0 3 0,1 0-2 0,-1 4-2 16,3-5 2-16,-3 5-2 0,0 0-1 0,0 0 1 15,1-3-1-15,-1 3 0 0,0 0 0 0,0 0 3 16,2-4-5-16,-2 4 3 0,0 0-1 0,0 0 1 15,0 0-3-15,0 0-1 0,0 0 3 0,0 0 1 16,0 0-1-16,6 12 0 0,-5-8 1 0,-1 0 3 16,0 2-2-16,3-1 4 0,-2 2-4 0,2 2 0 15,-2 2 1-15,0-2-3 0,3 2 3 0,-4 2 0 16,5-2 2-16,-1 3-2 0,0 1 1 0,0-1 1 16,1 1 0-16,0 1-1 0,0-4-1 0,-4 1 2 15,2-3-1-15,1 3 0 0,-2-2 1 0,1 2-2 16,1-2 3-16,-3 0-1 0,3 0-1 0,0-1 0 15,-3 1 4-15,3-4-7 0,-2 3 4 0,0-5 0 16,0 3 0-16,-2-3 0 0,3-1-2 0,-1 1 2 0,1-1-2 16,-2-1 3-16,-1-3 5 0,2 3-5 0,1-1 11 15,-3-2 4-15,0 0-1 0,12-5-1 0,-7 0-5 16,3-2 0-16,1 0-1 0,-1-3-2 0,1 1-2 16,-1-2-1-16,3-3 2 0,-2-2-5 0,3 1-4 15,-6-1 2-15,3 1-4 0,-1 1 1 0,-3 3-1 16,0-1 2-16,-2 1 1 0,0 1-2 0,1 0 1 15,-4 2 5-15,3 1-3 0,-2-1 0 0,2 4 2 16,-3-2-1-16,0 2-2 0,1 0 2 0,-2 0-1 16,2 0 0-16,-1 4 0 0,0 0 1 0,0-7-1 15,0 7-3-15,0-2 3 0,0 2-4 0,0 0 1 16,0-4-2-16,0 4 3 0,0 0-1 0,0 0 1 16,0 0-1-16,0 0 4 0,0 0-3 0,0 0 1 15,-4 13-4-15,7-8 3 0,-3-5 2 0,1 5 1 16,-1-2-3-16,0 4 0 0,0-7 1 0,0 4-3 0,4-3 3 15,-4-1 1-15,1 6 0 0,-1-6 0 0,7 6-3 16,-5-6 2-16,-2 0 2 0,9 0-4 0,-9 0 3 16,9-3-1-16,-5-1 0 0,1 0 1 0,4 2 2 15,-5-2 6-15,-2-3-5 0,2 2 0 0,-1-2 2 16,-1 2 1-16,1-3-3 0,-2 2 2 0,-1-2-1 16,0 0 1-16,0 2 2 0,-1-1-5 0,-1 2 2 15,0-1-1-15,-1 1 2 0,-2 2-3 0,0-1-2 16,-2 1 1-16,-1 3 1 0,-2 0-2 0,-2-1-1 15,3 2 0-15,-1 2 1 0,-3-2-2 0,6 2 1 16,-3 1 0-16,0 3 1 0,0-3 2 0,6 1-18 16,-1 0-42-16,-1 0-53 0,1-2-49 0,3 1-212 15,1-1-403-15,1-3 178 0</inkml:trace>
  <inkml:trace contextRef="#ctx0" brushRef="#br0" timeOffset="57432.726">13037 4042 68 0,'0'0'170'0,"0"0"-17"0,0 0-15 0,0 0-12 16,0 0-16-16,0-4-11 0,0 4-11 0,0 0-22 15,0 0 11-15,0 0-12 0,0 0-10 0,0 0 0 16,0 0-6-16,0 0-8 0,0 0-10 0,0 0 1 16,0 0-2-16,0 0 1 0,0 0-6 0,0 0 0 0,-4 11-4 15,2-9-5-15,2 3 2 0,0-5 3 16,-2 10-10-16,2-5 3 0,-1-1 1 0,1 2 1 16,-1 1-4-16,1-2-5 0,0 1 4 0,1 0 3 0,-2 1-4 15,2-2-4-15,-1 1-8 0,0 0 9 16,1-3 4-16,1 3-9 0,0-3 5 0,0 2 4 0,0-2-6 15,-2-1 1-15,1 3 0 0,-1-5-2 0,3 2 7 16,-3-2 5-16,3 5 10 0,-3-5-1 0,0 0 3 16,12-6-1-16,-7 2-6 0,3 0-2 0,-3-2 1 15,0 3-3-15,3-3-6 0,-6 2 1 0,5-1-2 16,-2 2 2-16,-1-1-3 0,0 0 2 0,-2 1-4 16,3 1 3-16,-1-1-4 0,-4 0-1 0,4 0 2 15,-4 3 0-15,4-2-4 0,-4 2 2 0,0 0-2 16,0 0-2-16,5-4 1 0,-1 3 2 0,-4 1-2 15,4-1-5-15,-4 1 4 0,0 0 1 0,11 0 0 16,-11 0 0-16,8 1 2 0,-4 0-7 0,0 1 4 0,1 2 0 16,0-1 1-16,1 1-3 0,-2 0 4 15,0 1-3-15,1 0-2 0,-1-2-3 0,0 3 5 16,1-2-1-16,-3 3-1 0,3-2 1 0,-2-1 9 0,1 0-8 16,-2-1 1-16,0 3 4 0,-1-6-5 15,-1 0-1-15,3 4 1 0,-1-1 2 0,-2-3 0 0,0 0-1 16,0 0 7-16,6 4 14 0,-6-4 7 0,0 0 11 15,0 0 0-15,0 0-2 0,0 0-7 0,0 0 2 16,7-8-5-16,-7 8-3 0,2-3-2 0,1-2-1 16,-1 1-5-16,0 0 0 0,0 3-3 0,-2 1-3 15,4-6-2-15,-4 4 0 0,6 0 2 0,-6 2-6 16,4-2 0-16,-4 2-1 0,5-5-1 0,0 3 0 16,2 2-1-16,-7 0-1 0,11 0-2 0,-11 0 3 15,9 2 1-15,-6-2-1 0,6 2-1 0,-4-2-4 16,1 3 5-16,-2-1 0 0,4 1-2 0,-3 0-3 15,-2-2-3-15,2 2 3 0,0-1-2 0,-2 1 2 16,-3-3 0-16,3 4-2 0,2 0 0 0,-2-3 1 16,-3-1 3-16,0 0 1 0,4 3-2 0,-4-3 2 15,0 0 3-15,0 0 2 0,4 0-3 0,-4 0 6 16,0 0 0-16,0 0-3 0,0 0 5 0,0 0-6 0,0 0-1 16,-3-10 8-16,-1 5 5 0,4 0 8 0,0 5-2 15,0-7-1-15,0 0-1 0,0-1 0 0,-1 0-3 16,-1-3 1-16,4 0-1 0,-2 0-3 0,1-1-4 15,2 0-3-15,-2-1 4 0,0 0 0 0,1 5 6 16,-1-4-2-16,-1 4-4 0,5-1-2 0,-4 4 0 16,0-2 1-16,0 3-4 0,-1-2-19 0,2 4-42 15,-1-3-41-15,-1 5-69 0,3-3-78 0,1 1-149 16,-4 2-423-16,0 0 187 0</inkml:trace>
  <inkml:trace contextRef="#ctx0" brushRef="#br0" timeOffset="58651">14109 3989 28 0,'0'0'156'15,"0"0"-11"-15,0-5-10 0,0 5-10 16,0 0-3-16,0 0-13 0,0 0-2 0,2-4-7 0,-2 4-10 15,0 0-6-15,0 0-5 0,0 0-10 0,0 0-5 16,0 0-8-16,0 0-2 0,0 0-7 0,0 0-5 16,-20 10-4-16,10-5-5 0,2 0-2 0,-1 2 0 15,-2-1-5-15,3-2-4 0,2 1 4 0,-1 1-11 16,4-2 0-16,-2-1-3 0,1 4 0 0,-1-3-6 16,2 1 2-16,3 3 2 0,-2-4-7 0,2 4 3 15,1-3-1-15,0 3 0 0,2-1 2 0,2 1 0 16,2-1-3-16,0 0-1 0,-1 1 2 0,1-1-5 15,-1-3 2-15,3 3 5 0,-3-1-4 0,1-2 0 16,-2 1 0-16,-1 0-4 0,2-1 2 0,-2 0-1 0,-2-1 0 16,2 1 4-16,-2 0 0 0,-2-4 0 15,1 4 3-15,-1-4-6 0,1 1 5 0,-1-1-2 16,0 0-1-16,-8 6-5 0,5 0 7 0,-1-6 0 0,-3 2 1 16,2 2 0-16,0-3-6 0,1 1 5 0,-1-1-2 15,0 3 0-15,-2-2 1 0,3-1-1 16,-2 1 1-16,3 1-5 0,3-3 6 0,-8 1-1 0,5 2-3 15,3-3-10-15,-7 2-3 0,7-2-25 0,-3 2-31 16,3-2-37-16,0 0-71 0,0 0-98 0,0 0-295 16,0 0 131-16</inkml:trace>
  <inkml:trace contextRef="#ctx0" brushRef="#br0" timeOffset="59050.35">14214 4096 96 0,'0'0'123'0,"0"0"-13"0,-10 9-13 0,7-5-13 15,2-1-9-15,0 2-13 0,-2-1-1 0,2 0-1 16,-2 1-23-16,6 2 9 0,-3-3 1 0,1 1-6 15,-1-1-2-15,3 0-3 0,-1 1-6 0,1-1 1 16,-2-1-1-16,4-1-2 0,3 1 8 0,-3-2-9 16,0-1 1-16,4 0-8 0,0 0-1 0,-1-1-3 15,-8 1 14-15,11 0-6 0,-5-1 14 0,-6 1 16 16,9-2 7-16,-9 2-4 0,6-2-3 0,-3-1-3 16,-1-1 0-16,-1 1-2 0,-1 3-8 0,0-7 2 15,1 3-11-15,-1 4 6 0,-2-7 1 0,-1 1-7 16,1 3 2-16,0-2-5 0,-2 1-4 0,0-2 0 15,1 2-3-15,-3-1-3 0,2-1-3 0,-3 1-1 16,2 2-3-16,-3 0 3 0,2-2-7 0,-3-2 0 16,4 4 0-16,1-2 0 0,-1 4-3 0,1 0-20 15,-2-2-28-15,6 3-41 0,-8-3-45 0,8 3-197 16,-5-1-352-16,5 1 156 0</inkml:trace>
  <inkml:trace contextRef="#ctx0" brushRef="#br0" timeOffset="59449.88">14457 3817 67 0,'0'0'120'0,"0"0"-11"0,0 0-7 0,0 0 1 16,0 0-14-16,0 0-9 0,0 0-2 0,0 0-10 15,-8 0 1-15,8 0-5 0,0 0-11 0,0 0-11 16,0 0 0-16,0 0-5 0,0 0 2 0,0 0-8 0,-3 8-2 16,1-3-4-16,2 2-3 0,-2-1-1 0,0 1 1 15,2 5-3-15,-3-4-2 0,3 5 2 16,-2-1-5-16,2 2-4 0,0 0 2 0,-1 1 1 0,-2 2-3 15,6-1 0-15,-2 0-2 0,3-2 3 16,-3 2 0-16,1 0-10 0,-1-2 13 0,0-2-3 0,-1 0-3 16,0 0 1-16,2-2-4 0,0 0 4 0,-1 0-2 15,3 0 3-15,-4-1-6 0,0-3 5 0,2 1 0 16,0-3-12-16,-2 1-25 0,2-1-40 0,0 0-69 16,-2-4-84-16,0 0-240 0,0 0 106 0</inkml:trace>
  <inkml:trace contextRef="#ctx0" brushRef="#br0" timeOffset="60566.59">14562 4008 28 0,'0'0'138'0,"0"0"-20"16,0 0-8-16,0 0-14 0,0 0-9 0,0 0-14 16,0 0-3-16,0 0-5 0,0 0-11 0,0 0-5 15,0 0-8-15,0 0-1 0,3 12-4 0,-3-12-5 16,2 8 1-16,-2-6-5 0,0-2-6 0,0 5 3 16,0-1-2-16,0-4-4 0,2 6-6 0,-2-6 5 15,0 6-4-15,0-3 5 0,0-3-4 0,0 5-1 16,0-5-10-16,0 5 11 0,0-5-3 0,0 4-2 15,0-4-13-15,0 3 7 0,0-3 6 0,0 0 2 0,0 0-5 16,0 0 6-16,0 0 1 0,0 0 9 0,0 0 7 16,0 0 12-16,0 0 9 0,2 4 11 15,-2-4 4-15,0 0 3 0,0 0-4 0,0 0-5 0,0 0-6 16,0 0 1-16,0 0-6 0,0 0-6 0,0 0-5 16,0 0-1-16,0 0-8 0,0 0-2 0,0 0-10 15,0 0 5-15,0 0-1 0,0 0-7 0,0 0 2 16,0 0 0-16,0 0-3 0,0 0-4 0,0 0 2 15,-2 4 0-15,2-4 1 0,2 5-7 0,-2-5 4 16,-4 4-2-16,4-4-4 0,0 0 1 0,2 4 1 16,-2-4-1-16,0 4 0 0,0-4 1 0,2 7-1 15,-2-5-1-15,0-2 0 0,0 0 0 0,3 6 1 16,-3-3-1-16,4 1-2 0,-4-4 1 0,0 5-2 16,0-1 1-16,0-4 0 0,1 3 2 0,-1-3-4 15,6 2 0-15,-4 0-1 0,-2-2 1 0,0 0-4 16,5 3 7-16,-5-3 1 0,0 0 0 0,13-5-2 15,-8 3 2-15,0 0-4 0,-1-3 1 0,1 0 3 0,2 0 0 16,-1 1-5-16,-1 0 3 0,-2-3 1 0,2 2-5 16,-1-3 7-16,-1 2-1 0,0 1 1 15,1-1-3-15,0 4-3 0,-2-4 3 0,1 3 0 0,-2-2 1 16,-1 5 0-16,3-3 2 0,-3 3-3 0,1-4-1 16,-1 4 1-16,2-3 0 0,-2 3-3 0,0 0 0 15,0 0-2-15,0 0-4 0,0 0 12 0,0 0-6 16,0 0-3-16,0 0 7 0,2 10-2 0,-1-3 3 15,-1-4 2-15,3 2-8 0,-3-5 1 0,-2 7 4 16,4-3 0-16,-1 3-1 0,1-3 2 0,0 1-1 16,1 1-1-16,-3-1 1 0,3-3 0 0,-2 2 0 15,2-1-8-15,-2 1 10 0,0 0-5 0,-1-4 2 16,4 5 0-16,-4-5-2 0,1 2 4 0,-1-2 3 0,8 0-5 16,-8 0 1-16,10-4 2 0,-3 3 0 15,-2-1-4-15,4-2 2 0,-3 0-3 0,4 0 4 16,-1-1-4-16,-1-2 1 0,2 1 2 0,-2-1 0 0,1-1 1 15,2 2 1-15,-3-3-3 0,-3-1 1 0,2 3-6 16,-1-3-9-16,3 3 2 0,-5-5-1 16,0 0-1-16,-2 3 5 0,2-5 4 0,-1 3-6 0,-2-4 2 15,0 3 4-15,3-4 0 0,-4 5-1 0,-4-5 0 16,8 5 6-16,-4 0-5 0,-4-4 5 0,4 7-1 16,0 2-3-16,0 0 0 0,0 0 3 0,0 0 1 15,0 2-1-15,0 0 1 0,0 4-2 0,0-6 1 16,0 6 0-16,-1-5-1 0,1 5-1 0,0 0-3 15,1-3 4-15,-1 3 1 0,0 0-4 0,0 0 5 16,0 0-3-16,5 8 2 0,-5-3 0 0,0-5 2 16,4 8 1-16,-3-4-4 0,1 3 2 0,0 1-1 15,-2-2-2-15,3 5 3 0,-1 1 2 0,0-5-2 0,-1 5 1 16,1 0-2-16,0-3 2 0,-2 4 1 16,2-1-3-16,-2 0-1 0,2 0 4 0,-1 0-8 15,0 0 9-15,3-2-2 0,-3 2-2 0,2 0 4 0,-1 0-2 16,1 0 0-16,1-2 2 0,-2 2-2 0,-1-4 0 15,2 1-1-15,0-2 3 0,1 1 2 0,-1-1-5 16,-1-1 3-16,1 0-2 0,0-1-4 0,-2 0 6 16,2 0-1-16,-1-1 3 0,1 0-2 0,-2 0-3 15,0-2-13-15,1 3-21 0,-2-5-20 0,0 3-28 16,0-3-50-16,-3 4-183 0,3-4-341 0,0 0 152 16</inkml:trace>
  <inkml:trace contextRef="#ctx0" brushRef="#br0" timeOffset="60784.74">14857 4066 137 0,'4'-3'192'15,"2"-1"-17"-15,4-1-18 0,-1 2-15 0,0-1-13 0,4 2-12 16,0-4-14-16,0 2-13 0,0 2-7 0,4-1-6 15,2 1-7-15,-8-1-13 0,1 3-5 0,-1-3-24 16,1 6-39-16,-4-3-30 0,2 0-35 0,-5 0-34 16,3 0-119-16,-3 3-248 0,-5-3 111 0</inkml:trace>
  <inkml:trace contextRef="#ctx0" brushRef="#br0" timeOffset="60983.21">15146 4130 47 0,'1'4'156'0,"0"2"-16"0,-1-1-10 0,2-1-11 16,0 0-8-16,-1 1-26 0,0 0 4 0,1-5-4 15,-2 0-12-15,2 4-5 0,0-1-6 0,-2-3-2 0,2 4-4 16,-2-4-1-16,0 0 2 0,0 0 9 16,0 0 3-16,0 0-9 0,0 0-4 0,0 0-9 15,0 0-15-15,0 0-30 0,-12-11-32 0,8 1-44 0,0 2-58 16,-3-3-117-16,1 1-268 0,-1-1 118 0</inkml:trace>
  <inkml:trace contextRef="#ctx0" brushRef="#br0" timeOffset="61135.42">15079 3880 44 0,'7'-2'98'15,"0"2"-27"-15,2 0-56 0,-2 2-53 0,4-2-42 16,-2 0 19-16</inkml:trace>
  <inkml:trace contextRef="#ctx0" brushRef="#br0" timeOffset="61982.85">15226 3990 8 0,'-4'6'127'0,"2"5"-18"15,0-2-13-15,2 3 0 0,0-2-14 0,0 2-6 16,0-2-2-16,2 1-4 0,0 1-5 0,2-3-2 16,-4 1-6-16,4-1-9 0,-2-2 0 0,1 0-5 15,1-2-7-15,2 2 4 0,-1-3 2 0,0 1-8 16,-1-2 2-16,1-1-9 0,4 0 5 0,-5-2-4 15,-4 0-5-15,13-3 1 0,-8 2 2 0,3-2-17 16,-3 2 10-16,0-3 0 0,-1 1-3 0,1-3-3 16,-2 1 4-16,2-4 2 0,-5 4-1 0,0-1 8 15,5 1 1-15,-4-2-3 0,1 1-2 0,-2 0-4 0,2-1 0 16,-2 2-1-16,0 0 1 0,0-1 0 16,0 0 8-16,0 2-8 0,-2-1 3 0,2-2-2 15,-1 3-1-15,1 4-6 0,-2-6 1 0,0 0-1 0,-1 2 2 16,3 2-12-16,0 2 11 0,-4-6-6 0,1 3-1 15,-2 0 4-15,5 3-1 0,-6-3-3 0,6 3 1 16,-9-1-3-16,9 1-1 0,-8-1 5 0,8 1-4 16,-5 0 0-16,5 0 0 0,0 0-4 0,0 0 1 15,-10 1-4-15,6 0 6 0,4-1-1 0,0 0-1 16,-9 2 1-16,9-2-4 0,-5 2 8 0,5-2-5 16,-7 5-1-16,7-5 0 0,-2 3-3 0,-1-3 3 15,3 0 1-15,0 0-3 0,-1 7 3 0,1-7-1 16,-4 5 0-16,4-5-1 0,0 5-1 0,0-5 0 15,0 3-3-15,0-3 1 0,1 4 1 0,2-2 2 16,-3-2 5-16,5 3-7 0,-5-3 2 0,9 0 2 16,-5 3-2-16,-4-3-1 0,15-3 2 0,-7 0 3 0,3-1-9 15,0 2 9-15,-1 1-1 0,1-1-1 0,1-3-1 16,2 1 0-16,-1 1-4 0,0 2 4 0,0 0-3 16,-1 1 1-16,1 0 0 0,-2 1-1 0,0 2 3 15,1 2-5-15,-3-2 3 0,0 1 6 0,1-1 3 16,-4 4-8-16,1-3-2 0,-4 0 3 0,3 0 0 15,2 2-3-15,-3 0 1 0,-1-1 2 0,0-1-2 16,-3-1 2-16,3 2-1 0,-3-3 2 0,-1 1 2 16,3 0 0-16,-2 0 0 0,-1-3-4 0,0 0 9 15,0 0-2-15,-1 5 2 0,1-5-3 0,-4 4 1 16,4-4-4-16,0 0 1 0,-4 3-11 0,4-3 14 16,-4 1-1-16,4-1 0 0,-4 3-2 0,4-3-2 15,0 0-1-15,0 0 0 0,0 0-2 0,0 0-3 0,0 0 3 16,0 0 1-16,0 0-5 0,0 0 3 15,0 0 0-15,23-5 2 0,-16 3 2 0,0-2 2 16,4 0-3-16,-4 2-6 0,-2 1 7 0,2-2 1 0,-4 2-3 16,3-2 1-16,-6 3 0 0,6 0-2 0,-6 0-4 15,6-2 2-15,-6 2-1 0,0 0 1 16,9 5 2-16,-6-4 2 0,-1 2-3 0,1 0 4 0,-2 2-1 16,1 0 2-16,0-1-12 0,2 0-16 0,-3 3-16 15,2-3-20-15,-3 0-37 0,2-2-54 0,-2-2-107 16,-4 7-282-16,4-7 126 0</inkml:trace>
  <inkml:trace contextRef="#ctx0" brushRef="#br0" timeOffset="62216.45">15798 4137 168 0,'0'5'243'0,"0"-5"-28"0,0 0-25 0,0 0-58 16,0 0-123-16,0 0-169 0,0 0-173 0,0 0 77 15</inkml:trace>
  <inkml:trace contextRef="#ctx0" brushRef="#br0" timeOffset="67350.78">16113 3873 149 0,'0'-5'152'0,"0"5"-9"16,0 0-13-16,0 0-3 0,0 0-12 0,0 0-5 0,0 0-6 15,0 0-5-15,0 0-5 0,0 0-5 0,0 0-2 16,0 0-3-16,0 0-2 0,0 0-3 0,0 0-6 16,0 0-10-16,-4-2-2 0,4 2-5 0,0 0-4 15,0 0-4-15,0 0-1 0,0 0-2 0,0 0 0 16,0 0 0-16,0 0-6 0,0 0 4 0,0 0-4 15,0 0 1-15,-6 0 0 0,6 0-6 0,0 0-5 16,0 0 1-16,0 0-7 0,7-7 1 0,-7 7-2 16,-1-6-6-16,2 2-3 0,2 1 1 0,-3-3-3 15,3 0-1-15,-1 0-3 0,-1-2 1 0,7 0-3 16,-6-2-2-16,5 0 0 0,-3 0 1 0,2-5-3 16,7 2-11-16,-7-2 1 0,5-1-1 0,1 1 1 0,-2-2 2 15,4-1-3-15,2-3 4 0,2 1 3 0,-4 1 0 16,4-2-1-16,-7 4-1 0,6-7 0 15,-4 2 0-15,-2 6-2 0,3-6 2 0,-4 4 1 0,1 1 0 16,4-5-5-16,-6 5 6 0,1-1-2 0,0 0 2 16,1 1 2-16,-1 1-2 0,-1 0-2 0,-2 0 4 15,2 2-2-15,3 0 2 0,-2-1-1 0,0 2-2 16,0-3 5-16,2 2-4 0,3 0-2 0,-2 3 3 16,1-1 0-16,0-1 2 0,0 2-3 0,-1 1 1 15,-1 0-2-15,2 0-1 0,-4 3 3 0,1 0 1 16,0 0-3-16,-2 2-3 0,-3-3 5 0,5 3 2 15,-6 1-1-15,-1 2 0 0,2 0-1 0,-3-1 3 16,1 1-2-16,-1-1 1 0,-3 3 4 0,3-4 0 0,-3 4-5 16,4-1 1-16,-4 1-1 0,0 0 4 15,0 0-3-15,0 0-2 0,4-3 1 0,-4 3-1 16,0 0 1-16,0 0-2 0,0 0-2 0,0 0-7 0,0 0-16 16,5 8-20-16,-5-8-25 0,0 3-28 0,0-3-34 15,4 2-37-15,-4-2-140 0,0 0-338 16,11-2 149-16</inkml:trace>
  <inkml:trace contextRef="#ctx0" brushRef="#br0" timeOffset="67767.02">17056 2720 103 0,'0'0'90'0,"0"0"-8"16,0 0-10-16,0 0-6 0,0 0-6 0,0 0-5 0,7 8-6 16,-7-8 1-16,2 9-10 0,-1-8 4 0,0 6-8 15,1-2-2-15,-1 0 1 0,0 2 4 16,-1 2-6-16,1 1 1 0,1 2 3 0,0-1-1 15,-2 5-1-15,1-1 1 0,1 2-3 0,0 1 10 0,0 2-5 16,-1-1-5-16,0 9 4 0,1-9-6 0,0 6 2 16,3 0-4-16,-2 1-2 0,-1-8-18 15,1 2 18-15,-1 1-7 0,0-2 2 0,-1 1-4 0,3-1 2 16,-2 0 0-16,1 0-8 0,-2-1 7 0,2 1-2 16,-2-2-1-16,3 0-4 0,-3-2 0 0,3 1 1 15,-3 1-2-15,2-2-1 0,-2-3 0 0,-1 0 1 16,0 0-2-16,0-2 0 0,0 2 0 0,-1 0-1 15,0-4-3-15,-1 1 1 0,0-1-16 0,-1-2-34 16,2-1-57-16,-3 0-156 0,-1-2-279 0,1-1 124 16</inkml:trace>
  <inkml:trace contextRef="#ctx0" brushRef="#br0" timeOffset="68967.12">17130 2939 78 0,'1'-2'132'0,"-1"2"-11"0,6-8-8 16,0 5-14-16,0 2-12 0,3 1-6 0,-1-1-8 16,2-1-6-16,0 4-11 0,0-2-1 0,1 2-9 0,0 1-1 15,-2 0-10-15,-1-1-7 0,-2 2 6 16,-1 1-2-16,2 0-6 0,-5 1-1 0,1 0-11 0,-3 1 4 16,4 1 0-16,-4-2-3 0,-4 2 6 0,4-1-3 15,0-2-6-15,-3 3 4 0,2-3-2 0,-3 1-3 16,0-1 2-16,3 0 3 0,-3-1-8 0,2 0 0 15,-1-1 1-15,-1 1 3 0,4-4 1 0,-1 5 7 16,1-5 8-16,-4 3 12 0,4-3 7 0,0 0 5 16,0 0 4-16,0 0 0 0,-5 2-8 0,5-2-1 15,0 0-6-15,0 0 6 0,0 0-3 0,0 0-1 16,-4-11-4-16,4 11-12 0,5-6 0 0,-2 2-1 16,-1 2-3-16,2-3-2 0,0 1-5 0,1 0-1 15,2 0 2-15,0 1-5 0,2-3-1 0,1 2 2 16,1-1-6-16,-1 0 2 0,1 2-2 0,1 1-1 15,-3-1 1-15,1 1-2 0,-4 0-4 0,1-1-2 0,-1 3 7 16,1 3-7-16,-1-2 0 0,0 3 0 0,-3 0 0 16,1-1 1-16,-2 3 1 0,2-2 1 0,0 0-1 15,-3 3-2-15,4-2 1 0,-1 0 1 0,-4 0 1 16,1 0-2-16,2 0 0 0,-2-3 2 0,-1-2 0 16,0 7-1-16,1-5-1 0,2-1 3 0,-3-1 2 15,0 0 1-15,0 5-1 0,0-5 3 0,0 0-7 16,0 0 2-16,0 0 0 0,0 0 2 0,0 0-1 15,5-14-1-15,-3 11 2 0,0 0-2 0,-1 0 0 16,4-1 0-16,-2 1-1 0,-1-1 3 0,1-1-4 16,2 1 2-16,-1-2-1 0,1 3 0 0,-1 1-1 15,-1-1-1-15,0-1 0 0,1-1 3 0,1 3-2 16,-1-3-5-16,0 3 4 0,1 2 0 0,-1-5 3 0,4 3 0 16,-2 0 3-16,-1-1-6 0,-1 0 0 15,1 1 0-15,-2-1 2 0,1 2-2 0,2-2 0 16,-4 1-4-16,-2 2 2 0,4-3 3 0,-4 3-3 0,5-2 1 15,-5 2-1-15,0 0-4 0,4-1-3 0,-4 1 0 16,0 0 1-16,0 0-2 0,0 0 1 16,0 0 0-16,3 7 3 0,-3-7-1 0,0 4 0 0,0-4 5 15,0 4-3-15,1-2 2 0,-1-2 1 0,1 7-3 16,-1-7-6-16,0 3 7 0,0-3 0 0,0 0 4 16,4 5-3-16,-4-5 2 0,0 1 0 0,0-1 3 15,0 0 4-15,0 0-7 0,0 0 5 0,0 0-1 16,0 0-1-16,0 0 1 0,0 0-3 0,0 0 1 15,3-10 0-15,-3 10 0 0,0 0-1 0,0-6 2 16,0 6-6-16,0-5 8 0,0 5-4 0,1-2-3 16,-1 2 6-16,0 0-2 0,0-5 1 0,0 5-5 15,0 0 5-15,0 0-1 0,0-5-2 0,0 5 1 0,0 0 0 16,0 0-2-16,0 0 5 0,0 0-3 0,-4-4 3 16,4 4-3-16,0 0 1 0,0 0-2 15,0 0 1-15,0 0-1 0,0 0-1 0,0 0 0 16,0 0 1-16,0 0 0 0,0 0-1 0,0 0 0 0,0 0-1 15,0 0 3-15,-4 15-1 0,3-11-1 0,1 0 0 16,1 1 1-16,-2 0 0 0,1-2 3 0,0-3-1 16,0 8 0-16,0-4-4 0,0 0 3 0,0-4-2 15,1 5 2-15,2-2-1 0,-3-3 1 0,1 5-1 16,-1-5 3-16,6 1-4 0,-2 2 0 0,-4-3 0 16,5 0 1-16,-5 0 2 0,11-1 1 0,-4-1-1 15,-7 2 1-15,9-1-1 0,-5-2 4 0,0 1 4 16,1 0 5-16,0-2-2 0,-4 2 4 0,-1 2 4 15,6-4 5-15,-4 1 3 0,-2 3 2 0,1-5 2 16,-1 5 0-16,0-4-5 0,0 4 0 0,0-5 0 16,0 5-4-16,0-4-1 0,0 4-1 0,0 0-3 15,-1-7-1-15,1 7-5 0,-4-4-3 0,0 3 0 0,4 1-1 16,-11-4-4-16,7 3-15 0,-5-2-20 16,2 2-25-16,7 1-24 0,-13-1-33 0,8-2-54 15,-1 0-216-15,4-1-414 0,-2 2 183 0</inkml:trace>
  <inkml:trace contextRef="#ctx0" brushRef="#br0" timeOffset="69466.12">17637 2742 19 0,'0'0'166'0,"0"0"-18"0,-1-2-16 16,1 2-13-16,0 0-14 0,0 0-8 0,0 0-11 15,0 0-18-15,0 0 0 0,4 17 1 0,-2-12-15 0,2 3 3 16,-3 2-9-16,1 1-9 0,3-1 1 16,-4-1-10-16,-1 2 3 0,3-1-5 0,-3 6-1 15,0-4-14-15,0-3 10 0,-3 0-5 0,2 2 1 16,-2-1 5-16,3 0-6 0,-2-1-1 0,2 0-11 0,0-1 7 15,-2-3-1-15,1 0-2 0,1-1 3 0,0-1-4 16,0 2-4-16,0-5-5 0,-1 4 3 0,1-4 2 16,1 5 3-16,2-3 0 0,-3-2 0 0,10 0-5 15,0 0 5-15,-1-3 1 0,0 2-1 0,4-2 3 16,-3 1-4-16,3-2 1 0,-2 3 3 0,1-1-6 16,-3 1 1-16,1 1-5 0,-2 1 5 0,-2-2-4 15,-6 1 1-15,14 1-3 0,-7 2 0 0,0 2 1 16,-4-1-2-16,3-2 1 0,0 3 2 0,-2-2 1 15,0 1-2-15,0 0 2 0,-3 2-2 0,3-1-2 16,-4-3 4-16,0 3 5 0,0-1-1 0,0-4-3 16,-5 7-1-16,1-2 3 0,0-2-1 0,-3 0 1 15,4-3-2-15,-3 4 1 0,1-2-2 0,0 1 4 0,-2-3-3 16,7 0-1-16,-11 1-8 0,7-1-16 0,-1 1-28 16,5-1-36-16,0 0-59 0,-8-4-111 15,8 4-276-15,0 0 124 0</inkml:trace>
  <inkml:trace contextRef="#ctx0" brushRef="#br0" timeOffset="70066.88">17943 2730 45 0,'0'0'81'0,"-7"5"-6"16,6-2-6-16,0 0-10 0,0 3 5 0,-3-1-19 15,1 0 13-15,1 2 10 0,0 0-10 0,1 2 1 16,-3-1-3-16,0 2-5 0,-2 1 17 0,2-2-3 16,-1 0-4-16,0-1-4 0,1 1-4 0,-1 0-8 15,0 3-2-15,1-6-8 0,-1 5-3 0,2-2 6 16,3 2-6-16,0-5-4 0,0 5 1 0,0-3 1 15,3 2 4-15,-3-3-2 0,5 2 2 0,0-2 0 0,3 0-7 16,-2-1 1-16,2 1-5 0,0-3 2 0,4 1-5 16,1-2-3-16,1-1 2 0,-1-2-5 15,1 0 6-15,-1 0-3 0,1 0-7 0,-3 0 8 0,2-2-4 16,-3-1 1-16,-3 2 7 0,2-3-4 0,-2-3 0 16,2 3 2-16,-5-1 3 0,-3 0 1 0,3 0-1 15,-3 0-3-15,1 0-7 0,0 0 9 0,-2 3-4 16,0 2 0-16,0-7-4 0,0 3-3 0,0 4 6 15,-5-6-11-15,4 4 2 0,1 2-5 0,-8-3 8 16,8 3-3-16,-2-5 2 0,2 5-3 0,0 0-1 16,0 0-3-16,-7 0-2 0,7 0 1 0,0 0 0 15,0 0 4-15,0 0-3 0,0 0-4 0,-9 3 1 16,9-3 0-16,-1 7 0 0,1-7 1 0,-4 3 0 16,4 4 1-16,-2-4-6 0,-1 2 4 0,3-1 2 15,0 3-5-15,0-2 3 0,-1 0 2 0,1 3-7 16,0-2 7-16,0-1-3 0,0 2 2 0,1-2 2 15,-1-1-6-15,3 2 0 0,-3-1 1 0,2-1 4 0,2 1-7 16,-1-3 3-16,1 3 0 0,-1-2 4 16,4 0-3-16,0-1 1 0,0 0-6 0,2-2-34 15,-2 0-36-15,1-2-49 0,-3 0-31 0,4-1-14 0,-3 0-93 16,2-6-284-16,-2-1 126 0</inkml:trace>
  <inkml:trace contextRef="#ctx0" brushRef="#br0" timeOffset="70634.03">18211 2887 40 0,'0'0'96'0,"-1"1"-21"0,1-1 4 15,0 7 3-15,0-7-7 0,-3 7-5 0,5-4-5 16,-4 1-1-16,2-4-9 0,0 11-2 0,0-6-9 15,0-1 0-15,0 1-2 0,0-1-3 0,2 1-8 16,-1 0-1-16,-1-5-6 0,-1 5 5 0,1-5-6 16,1 3-5-16,-1-3 18 0,0 4 21 0,0-4 19 15,0 0 17-15,0 0 13 0,0 0-4 0,0 0-3 16,0 0-9-16,0 0-5 0,0 0-10 0,11-9-7 0,-8 6-7 16,-2-1-7-16,-1 4-5 0,3-2-7 0,-1-1-8 15,-2 3-1-15,4-2-4 0,-4 2-1 0,5-5-6 16,-3 3 1-16,-2 2-4 0,0 0-2 0,11 2-5 15,-11-2-2-15,0 0-2 0,10 2 3 0,-10-2-2 16,7 3-3-16,-5-1 2 0,4 2-3 0,-2-3-1 16,-3 4 4-16,2-1 0 0,1-1-1 0,-3 1-1 15,3 0-3-15,-3 0 0 0,3 1-2 0,-2-3 2 16,0 3 1-16,-1-3-2 0,4 3 1 0,-5-3 1 16,3 1-3-16,-3-3 0 0,0 0 0 0,4 5 3 15,-3-3-2-15,-1-2-1 0,0 0-2 0,8 0 2 16,-8 0 1-16,0 0 0 0,9-5-2 0,-3 0-1 15,-1 5 1-15,-5 0 0 0,7-1 1 0,-1-2-2 0,1 0 2 16,0 1 1-16,-1-1-3 0,0 1 0 16,-3 0-3-16,-3 2 4 0,9-1 0 0,-9 1 0 15,8-2-2-15,-8 2-1 0,4-2 2 0,-4 2-4 16,0 0 4-16,9 2-4 0,-9-2 1 0,5 3 1 0,-5-3 3 16,7 2 0-16,-3 0-1 0,-4-2 0 0,4 3-1 15,-1-2 4-15,1 2-1 0,-2 0 3 0,2-1-8 16,-3 1 5-16,3-1-5 0,0 2-16 0,-3 0-22 15,4-2-26-15,-5 3-41 0,0-5-39 0,4 4-202 16,-4-2-378-16,0-2 167 0</inkml:trace>
  <inkml:trace contextRef="#ctx0" brushRef="#br0" timeOffset="72916.72">18854 3135 90 0,'0'0'113'0,"0"0"-3"0,0 0-4 16,0 0-11-16,0 0-10 0,0 0-3 0,0 0-7 15,0 0-4-15,0 0-2 0,0 0-8 0,0 0-4 16,0 0-9-16,0 0 2 0,0 0-8 0,0 0-1 15,0 0 0-15,0 0-5 0,0 0 4 0,0 0-7 16,0 0-5-16,0 0 0 0,0 0-2 0,0 0 0 16,0 0-4-16,0 0-3 0,0 0 1 0,0 0-3 15,0 0-5-15,0 0-3 0,0 0 8 0,0 0-4 0,0 0-5 16,0 0-3-16,0 0 1 0,0 0 3 16,0 0-5-16,0 0 5 0,0 0-4 0,0 0 2 15,0 0-4-15,0 0 0 0,-3 4 1 0,3-4-5 16,0 0 3-16,0 0 3 0,0 0 2 0,0 0-1 0,0 0 2 15,0 0-2-15,0 0 2 0,0 0-2 0,0 0 5 16,0 0 0-16,0 0 4 0,0 0 1 0,0 0-5 16,0 0 1-16,0 0 7 0,0 0 1 0,0 0-4 15,0 0-1-15,0 0-2 0,0 0 4 0,0 0 2 16,0 0 0-16,0 0 6 0,0 0-4 0,0 0-8 16,0 0 9-16,0 0 2 0,0 0 6 0,0 0 1 15,0 0 1-15,0 0 3 0,0 0 2 0,0 0-3 16,0 0 1-16,0 0-4 0,0 0-9 0,0 0 0 15,12-9 0-15,-12 9-5 0,11 0-2 0,-11 0-2 16,14 0-1-16,-8 1-1 0,1-1 2 0,2 3-1 16,1 1-5-16,-6 0 0 0,2 0-6 0,2-1 6 15,-4 2-1-15,1 0-1 0,-1 1-4 0,-2 4 2 0,2-3-2 16,-4 2-2-16,3-1 1 0,-3 1 3 16,0 0 0-16,-3 3 0 0,3-2 1 0,-1-1-5 15,-2 2 2-15,2-2 3 0,-3 0-4 0,3 2 0 0,-4-3 2 16,3 0 2-16,0-2-6 0,1 0 0 0,-3 1 2 15,1-3 3-15,2 0-3 0,-1-1 5 0,-1 1-4 16,3 0 1-16,-4-2 2 0,2 2 0 0,-1-2 0 16,-2 1 1-16,1 1 1 0,-1-1-3 0,1 1-2 15,-1-1 1-15,1 0-2 0,2 1-1 0,-3-1 2 16,5-3-3-16,-7 2 4 0,7-2-1 0,-4 3 1 16,4-3-2-16,-6 2-1 0,6-2 1 0,0 0 1 15,-1 3-3-15,1-3 5 0,0 0-2 0,0 0-1 16,-5 2 0-16,5-2 3 0,0 0-3 0,-4 3-8 0,4-3 12 15,0 0-4-15,0 0 0 0,0 0 1 16,0 0 1-16,0 0-9 0,0 0-9 0,0 0-19 16,0 0-19-16,0 0-27 0,0 0-30 0,0 0-70 0,0 0-162 15,0 0-370-15,10-11 164 0</inkml:trace>
  <inkml:trace contextRef="#ctx0" brushRef="#br0" timeOffset="73468.14">18810 3389 43 0,'0'0'126'0,"0"0"-16"15,0 0-5-15,0 0-14 0,0 0-4 0,-2 3-26 16,2-3 9-16,0 0-8 0,0 0-8 0,0 0-1 15,0 0-8-15,0 0-2 0,6 4-6 0,-6-4-11 16,0 0 5-16,0 7-3 0,0-7 0 0,3 5 6 16,-2-3-3-16,-1-2-11 0,0 3 7 0,0-3 2 0,1 5-4 15,1-2 1-15,-2-3-8 0,0 0-4 0,-2 6-1 16,2-6 7-16,0 0 1 0,0 0 3 16,2 3 0-16,-2-3 9 0,0 0 5 0,0 0 4 0,0 0 8 15,0 0 5-15,0 0 8 0,0 0 6 0,0 0 0 16,0 0 2-16,0 0-5 0,0 0-8 0,0 0-9 15,0 0-2-15,0 0-4 0,0 0-5 0,0 0-3 16,0 0-3-16,0 0-6 0,0 0 1 0,0 0-5 16,0 0-5-16,0 0-1 0,5-10-1 0,-5 10 1 15,0 0-3-15,0 0-4 0,0 0 1 0,0 0-2 16,0 0 1-16,0 0 1 0,0 0-3 0,0 0-1 16,0 0-1-16,0 0-1 0,0 0 0 0,0 0 2 15,0 0-3-15,0 0 0 0,0 0 2 0,0 0-2 16,0 0-3-16,0 0 4 0,0 0-5 0,0 0 4 0,0 0-1 15,0 0-2-15,0 0 1 0,0 0 1 16,0 0-3-16,0 0-1 0,0 0 2 0,0 0 0 0,0 0 0 16,0 0-2-16,0 0 0 0,0 0-1 0,0 0 4 15,0 0-2-15,0 0 0 0,0 0 2 0,0 0 1 16,0 0-3-16,0 0-1 0,0 0-1 0,0 0 3 16,0 0-8-16,0 0-39 0,0 0-42 0,0 0-77 15,0 0-204-15,0 0-399 0,-8-7 177 0</inkml:trace>
  <inkml:trace contextRef="#ctx0" brushRef="#br0" timeOffset="73966.64">18861 3610 30 0,'0'0'220'0,"0"0"-19"16,0 0-15-16,0 0-18 0,0 0-19 0,0 0-14 15,0 0-17-15,0 0-10 0,0 0-10 0,0 0-12 16,0 0-11-16,0 0-4 0,0 0-23 0,0 0-43 16,0 0-45-16,0 0-48 0,0 0-174 0,0 0-283 15,0 0 124-15</inkml:trace>
  <inkml:trace contextRef="#ctx0" brushRef="#br0" timeOffset="75050.16">18773 3152 47 0,'0'0'88'0,"0"0"-10"0,0 0-10 0,0 0 8 16,0 0-6-16,0 0-10 0,0 0-8 0,0 0 1 15,0 0-6-15,0 0-3 0,0 0-8 0,0 0 6 0,0 0-7 16,0 0-1-16,0 0-5 0,0 0-3 0,0 0-7 15,0 0 6-15,0 0-2 0,0 0 2 16,0 0 1-16,0 0 6 0,0 0-5 0,0 0 5 0,0 0 3 16,0 0-2-16,0 0 1 0,0 0 7 0,8 4 1 15,-8-4 2-15,0 0-1 0,0 0 1 0,0 0-6 16,0 0-2-16,0 0 4 0,0 0-7 0,0 0-8 16,11-8-4-16,-7 6 3 0,0 0-4 0,3 0-1 15,-1-1-8-15,2 3 5 0,0-2-4 0,1-1-5 16,-3 1 4-16,1 1-5 0,1 0 6 0,-3 1-1 15,3-3-4-15,-2 3-3 0,0-2 0 0,-6 2 0 16,10 0 1-16,-3 0-6 0,-7 0 5 0,7 2-1 16,-5 1 2-16,-2-3-1 0,5 7-30 0,-2-5-2 15,-1 5-29-15,-2-1-36 0,1 1-172 0,-2-1-287 16,1 2 128-16</inkml:trace>
  <inkml:trace contextRef="#ctx0" brushRef="#br0" timeOffset="76016.23">18840 3583 110 0,'0'0'205'16,"0"0"-9"-16,0 0-9 0,0 0-1 0,0 0-11 15,0 0-10-15,0 0-12 0,0 0-9 0,0 0-13 16,0 0-8-16,0 0-8 0,0 0-12 0,0 0-10 16,0 0-6-16,0 0-10 0,4-12-10 0,-4 12-6 15,0 0-5-15,0 0-7 0,2-4-1 0,-2 4-6 16,0 0-5-16,0 0-4 0,0 0-2 0,0 0-4 0,0 0-6 15,0 0-1-15,0 0-4 0,0 0-10 16,0 0 8-16,0 0-2 0,0 0-3 0,0 0 2 0,0 0 1 16,0 0-3-16,0 0 1 0,0 0-2 0,0 13-2 15,0-13 2-15,0 4-3 0,0-4 1 0,0 0 0 16,-2 4 2-16,2-4-2 0,0 0-1 0,0 0 4 16,0 0 3-16,0 0 2 0,-2 4 5 0,2-4 8 15,0 0 7-15,0 0 1 0,0 0-1 0,0 0-5 16,0 0-2-16,0 0-2 0,0 0-2 0,0 0-5 15,0 0-5-15,0 0-23 0,0 0-51 0,-6-9-80 16,6 9-86-16,0 0-237 0,0 0-502 0,-5-3 223 16</inkml:trace>
  <inkml:trace contextRef="#ctx0" brushRef="#br0" timeOffset="81516.64">17616 3241 27 0,'0'0'116'0,"0"0"-17"16,0 0-9-16,0 0-6 0,0 0-19 0,-4-3-3 0,4 3-4 16,0 0-7-16,0 0-2 0,0 0-11 0,0 0-7 15,0 0 6-15,0 0-10 0,0 0-2 0,0 0 4 16,0 0-2-16,0 0 1 0,0 0-5 0,0 0-6 16,0 0 10-16,0 0-1 0,0 0 6 0,0 0-2 15,0 0 1-15,0 0 4 0,0 0-8 0,0 0 3 16,0 0-6-16,0 0 6 0,0 0-7 0,0 0-7 15,0 0 2-15,0 0-3 0,0 0 4 0,0 0-5 16,0 0-5-16,0 0 1 0,0 0-4 0,0 0-3 16,0 0 8-16,0 0 0 0,0 0-5 0,0 0-4 15,0 0 6-15,0 0-4 0,0 0 2 0,0 0 3 16,0 0-3-16,0 0 9 0,0 0 10 0,0 0-2 16,0 0 11-16,0 0 1 0,0 0 5 0,28 1 0 0,-9-3-8 15,0-3 4-15,-1 2-3 0,9-1-14 16,1 1 5-16,-5 2-2 0,-1 0-1 0,7-2-3 15,-11 3 0-15,2 0-3 0,-3-3-2 0,2 3 1 0,-8-1-3 16,-4 1-1-16,2 0-3 0,-5 0 3 0,4 1-1 16,-8-1-3-16,10-1 0 0,-10 1 0 15,6 0 2-15,-6 0-2 0,0 0-1 0,6 0 1 0,-6 0-6 16,6 1 5-16,-6-1-1 0,0 0 2 0,0 0 0 16,0 0-4-16,0 0 3 0,0 0-2 0,0 0 3 15,0 0-2-15,0 0 0 0,4-2-1 0,-4 2-3 16,0 0-7-16,0 0-7 0,0 0-7 0,0 0-18 15,0 0-15-15,0 0-22 0,0 0-23 0,-10 10-40 16,5-10-135-16,5 0-295 0,-7 2 131 0</inkml:trace>
  <inkml:trace contextRef="#ctx0" brushRef="#br0" timeOffset="82901.23">19314 3232 70 0,'0'0'126'16,"0"0"-7"-16,0 0-21 0,0 0 3 0,0 0 0 16,4-6-5-16,-4 6-2 0,0 0-4 0,2-5-5 15,-2 5-8-15,3-4-9 0,-3 4-5 0,2-4-7 16,-1 2 0-16,-1 2-8 0,6-4-6 0,-6 4-1 15,7-2-10-15,-7 2 1 0,9 2-6 0,-9-2-6 16,11 1-1-16,-4 2 1 0,2 0-3 0,0 4-3 16,0 1-3-16,0 1 0 0,-3-1 1 0,2 4-2 0,-3-3 3 15,5 6-2-15,-3 1-3 0,-2 0-4 16,-3 0 1-16,1 1 2 0,0-2 0 0,-3 1-5 16,1 1 4-16,-1 1-2 0,-1-1 4 0,1-1-2 0,-5 1 0 15,2 0 0-15,-1-2-2 0,0 3 2 0,-1-2 1 16,-4 1 0-16,3 0-2 0,-3 3 1 15,2-2 4-15,-8 4-2 0,3-6-6 0,-1 5 4 0,-3 1 1 16,-2 4 1-16,4-4-1 0,-5-1 1 0,2 2-2 16,2-1-2-16,-4-1 1 0,2 2 1 0,-2-3-1 15,6-5-1-15,-6 3 3 0,6-2 4 0,-2-4-8 16,2 2 2-16,1-4 2 0,3 0 1 0,2-4-3 16,-3-1 1-16,6 1 2 0,-1-3-2 0,1 2 16 15,2-4 13-15,-2 2 21 0,0 0 15 0,4-3 17 16,0 0-4-16,0 0-12 0,0 0-5 0,0 0-7 15,-6-12-6-15,8 7-5 0,-2-1-6 0,3 1-4 16,-3 1-5-16,2-5-6 0,1 2-2 0,1 2-4 0,-2-2-1 16,-2 1 1-16,3-1-8 0,-2-1-7 0,4 3-6 15,-5-3-12-15,2 3-8 0,0-1-2 16,-2-1 3-16,0-2 1 0,0 2 2 0,0 1 1 0,0-1-1 16,4 1 2-16,-4 0 4 0,-4 0-2 0,4-2 2 15,0 1 1-15,0 3 2 0,0 0-2 0,0-1 3 16,0 5-1-16,0 0 1 0,0-7 5 0,0 7-3 15,0-5-3-15,0 5 1 0,0 0-3 0,0 0 3 16,0 0 0-16,0 0-1 0,0 0 4 0,0 0 0 16,-14 10-2-16,9-6 2 0,0 1-2 0,-3 2 1 15,0 1 3-15,1-2-1 0,0 0 1 0,0 1 0 16,0 1-1-16,1 1 0 0,-1-1 0 0,2-4-3 16,-2 4 5-16,2-2-2 0,-2 3 1 0,5-3 0 15,-1 0-2-15,-1-1-1 0,2-1 4 0,-1 0-2 16,2 2-1-16,-3-4 2 0,3 2 1 0,1-4-5 15,-3 5 4-15,3-5 0 0,-2 4 0 0,2-4-3 16,0 0 0-16,0 4 4 0,0-4-1 0,6 2 0 16,3-2 1-16,1 1-4 0,3-2 3 0,0 2 3 15,5 2-5-15,-4-2 1 0,2 1 1 0,-4-2-3 16,3 1 3-16,-3 1 2 0,-1-2-5 0,-4 1 2 0,0 0 3 16,1 1-1-16,-2-1 0 0,-2 0-3 0,4-1 0 15,-8 0 1-15,6 2 1 0,-6-2-1 0,5 0 2 16,-5 0-2-16,0 0 1 0,0 0 0 0,8 1 7 15,-8-1-4-15,0 0 0 0,0 0-1 0,0 0-29 16,0 0-55-16,0 0-86 0,0 0-214 0,0 0-413 16,-22-5 182-16</inkml:trace>
  <inkml:trace contextRef="#ctx0" brushRef="#br0" timeOffset="87883.31">18290 2716 58 0,'0'0'88'15,"0"0"-9"-15,0 0 0 0,0 0-5 0,0 0 2 16,0 0 3-16,0 0 1 0,0 0-4 0,0 0-8 15,11-7-4-15,-8 3-7 0,9 0-11 0,-2-1-3 0,3 1-7 16,-2-2-3-16,1 0-1 0,4-1-4 16,1-1-3-16,0 3-5 0,-4 0 5 0,-1 1-8 0,-2-1-1 15,2-2-2-15,-6 5-1 0,3-4-4 0,-4 4 2 16,1-1 5-16,1 1 4 0,-2-1-3 0,-5 3-4 16,5-4-1-16,-2 3 3 0,-3 1 0 0,0 0-5 15,5-3-5-15,-5 3-3 0,0 0 1 0,0 0 1 16,0 0-2-16,0 0-17 0,0 0-13 0,0 0-18 15,0 0-32-15,-5 12-39 0,5-12-66 0,-4 2-198 16,4-2 88-16</inkml:trace>
  <inkml:trace contextRef="#ctx0" brushRef="#br0" timeOffset="88316.12">18732 2476 50 0,'0'-2'121'0,"0"2"-4"15,0 0-14-15,0 0-7 0,0 0-9 16,0 0-11-16,0 0-8 0,0 0-13 0,0 0 1 16,0 0-7-16,0 0-7 0,0 0-10 0,0 0-1 0,2 10-4 15,-2-3 1-15,-2-2-5 0,2 2-3 0,0 3-2 16,0 0 0-16,-2 1-7 0,-1-1 0 0,2 0 3 15,1 1 2-15,0 0 2 0,-3 0-8 0,6-3 0 16,-3 2-1-16,0-2-3 0,0-1 4 0,1 0-6 16,-1 0 4-16,3-2-4 0,-3 0 0 0,2-1 8 15,-2 1-4-15,0 0-5 0,0 0 7 0,0-5-26 16,0 5-34-16,0-5-21 0,2 2-121 0,-2-2-207 16,0 0 92-16</inkml:trace>
  <inkml:trace contextRef="#ctx0" brushRef="#br0" timeOffset="88635.89">18934 2600 45 0,'0'0'88'15,"13"-1"-5"-15,-8 0 2 0,0-2 4 0,-1 0-1 16,-1 1-7-16,-3 2-2 0,2-2-8 0,-2 2-4 16,4-7-8-16,-4 2-5 0,0 2 0 0,0 3-6 15,-1-4-6-15,1 4-6 0,-5-6-2 0,1 3 0 16,-3 0-6-16,2 1-4 0,-1 1 4 0,1 0-9 15,-2-1 0-15,7 2-13 0,-12-2-32 0,4 2-66 16,0 0-99-16,3-1-206 0,-1-1 91 0</inkml:trace>
  <inkml:trace contextRef="#ctx0" brushRef="#br0" timeOffset="142467.22">17037 3709 13 0,'-14'4'35'16,"11"-4"-7"-16,3 0-2 0,-9 4-2 0,8 1-3 0,-2-2 0 15,-2 2-1-15,-1-2-6 0,2 2 1 0,-1-1-1 16,2 1-4-16,-2 0 2 0,1 2-8 0,0 0 2 16,-1-2 2-16,4 1-3 0,-3 2 0 0,1 2 0 15,1-5-3-15,0 7 5 0,0-1 0 0,1 0-3 16,1 1 4-16,1 1-8 0,-1-1 1 0,0 2 0 15,0 5 11-15,2-2-11 0,0 0 4 0,0 1-2 16,0 1 4-16,-2 2-2 0,1-4-3 0,-1 3 8 16,4-1-7-16,-4 0 2 0,4-2-3 0,1 0 4 0,-4-1-6 15,-1 0 4-15,2-4 0 0,0-2 2 0,-2 1 0 16,0 1-4-16,0-2 4 0,-2-2-3 16,2 1 2-16,-2-1-2 0,2-2 1 0,-6-1-2 0,3 2-13 15,0-3-58-15,0-1-74 0,-5-1 32 0</inkml:trace>
  <inkml:trace contextRef="#ctx0" brushRef="#br0" timeOffset="143166.74">16878 3987 16 0,'7'0'60'0,"2"-3"-7"0,-3 3-5 16,2 0-5-16,1 0-9 0,3 0-1 0,2 0-2 15,-1 3-2-15,-3-3-5 0,3 2-1 0,-3-1-6 16,4 1 5-16,-1 1-7 0,0-3 4 0,0 1-4 16,-3 2-3-16,4-3 0 0,-3 1 0 0,1 0-6 15,1 1 5-15,-3-1-3 0,3-1-4 0,-2-1-2 16,2-1 3-16,-4 1 6 0,0 1 4 0,5-1-8 16,-4-2-1-16,-2 2 11 0,-2-2-3 0,3 1-4 0,-5-1 3 15,4-2-2-15,-2 2 3 0,-2-2 2 16,1 2 8-16,0-2-4 0,-3 0 5 0,3 0-3 15,-3 1 1-15,-2-2-3 0,3 1-4 0,-3 2-5 0,0-1 5 16,0 4 0-16,0-7-5 0,0 7-2 0,0-4 0 16,0 4-2-16,0 0 1 0,0-5-1 0,0 5 1 15,0 0-1-15,-4-2-5 0,4 2 0 0,0 0 4 16,-8-2-1-16,8 2-3 0,0 0 9 0,0 0-12 16,0 0-1-16,0 0 4 0,0 0 1 0,-7 0-3 15,7 0 2-15,0 0-7 0,-8 4 10 0,4-1-6 16,0-1 3-16,-1 1-5 0,1 1 6 0,-3 1-6 15,3-2 6-15,-3 2 0 0,2 1 6 0,0 0-11 16,-4-2-3-16,2 4 6 0,0-1 4 0,-1-1-8 16,2 1 6-16,1 1-3 0,1-4 2 0,-1 4-7 15,3-2 5-15,-1-1-4 0,-1 2 5 0,3-2-4 16,-3 2 2-16,3 1-3 0,1-4-1 0,0 3 1 0,3-1 4 16,-1 0-4-16,0 0 3 0,2-1 3 0,1 1 2 15,2 0-4-15,4-2 3 0,-1 0 2 16,2 2-1-16,2-4-2 0,-1 2-2 0,1-2 3 0,1-1-1 15,-1 2 3-15,-2-2-3 0,4-1-1 0,-3 2 14 16,0-5-13-16,0 2-7 0,-2-2-4 0,2 0-24 16,-2-2-7-16,1 0-22 0,1-1-15 0,-2 0-55 15,1-4-142-15,-1 3 64 0</inkml:trace>
  <inkml:trace contextRef="#ctx0" brushRef="#br0" timeOffset="143900.07">17523 3892 81 0,'0'0'88'16,"0"0"-18"-16,-10 0 0 0,10 0-11 0,-9 3 0 15,3-1-5-15,1 0-5 0,-4 0-10 0,3 3 3 16,-1-2-12-16,-2 2 1 0,2 2-6 0,0-1-5 15,-2 1 3-15,4-2-8 0,0 1 1 0,2 1 3 16,-3 0-6-16,2-3 0 0,3 4-3 0,-3-4-8 16,1 2 9-16,3 0-6 0,-1-1 3 0,1-1-1 15,-1 0-5-15,1-4 3 0,1 7-2 0,-1-2 1 16,0-5 2-16,0 4 5 0,0-4-2 0,4 2 5 16,1 0 2-16,-5-2 3 0,10 0-1 0,-10 0 1 15,13-3-1-15,-8 2-2 0,2 1-11 0,0-3 0 16,-3 3 2-16,3-1-6 0,-7 1 9 0,6-2-2 15,-6 2-5-15,8 0 0 0,-8 0 0 0,0 0-10 0,9 3 14 16,-8 0-7-16,0-1 4 0,2 1 1 0,-1 1-3 16,2 1-2-16,-1-2 4 0,1 1-9 15,1 1 13-15,2-1-8 0,0 0-1 0,0-3 1 0,2 4 5 16,5-2-10-16,-4 0 1 0,3-2 8 0,0 0-2 16,1-2 4-16,-1 1-3 0,-3-3 2 0,4 0-1 15,-2 0 4-15,-3-2-2 0,2 1 2 0,-2-6-7 16,-2 3 2-16,-1-3-4 0,4 0-1 0,-6-2 1 15,-1 0 8-15,-1 1-6 0,1-1 4 0,-3 1-1 16,1-1 2-16,-2 1-1 0,-2 0 6 0,3 1 6 16,0-1-11-16,0 1 16 0,-2 3 7 0,0-3 1 15,1 5-3-15,0-3 1 0,1 2-4 0,-3 2-1 16,3-1 3-16,0-1-5 0,0 2-3 0,0-1-4 16,0 5-2-16,0-8 0 0,-1 5 0 0,1 0-5 15,0 3 1-15,0 0 5 0,-1-6-19 0,1 6 15 16,-3-3-2-16,3 3-5 0,0 0 3 0,0 0 1 0,-1-4 0 15,1 4-6-15,0 0 0 0,0 0-3 0,0 0 0 16,0 0 4-16,0 0-6 0,0 0-1 16,-4 12 7-16,4-8 2 0,0 2-2 0,0 1 0 0,0 0 3 15,0 2-6-15,0-1 7 0,0 4-8 0,0-2 1 16,4 0-7-16,-2 2 4 0,0-1 7 0,0 0 1 16,1 0 2-16,1 2-7 0,-2-1 4 0,2-1-2 15,0 5 0-15,2-5-2 0,-3 1 5 0,0 1 2 16,0-1 3-16,1-2-9 0,0 1 3 0,2-1 1 15,0-1-1-15,-3 1 0 0,1 0-40 0,-3-5-33 16,3 0-39-16,-3 0-113 0,1-2-239 0,-2-3 106 16</inkml:trace>
  <inkml:trace contextRef="#ctx0" brushRef="#br0" timeOffset="144583.91">17760 3930 104 0,'6'-4'120'0,"1"2"-12"16,-2-1-9-16,1 0-4 0,6 2-16 0,-1-2-3 16,0 2-7-16,-1 0-9 0,-3 1-8 0,2 1-8 15,-2-1 1-15,0 0-5 0,-3 3-9 0,-4-3-3 16,8 1-5-16,-8-1-1 0,6 1 1 0,-3 2-2 0,2-3 0 15,-5 0-10-15,1 6 6 0,-2-2-6 16,1 0 4-16,-4-1-7 0,3 2 6 0,-2 0-3 16,1 0-4-16,-2-1-7 0,4 2 7 0,-3 1-1 0,-1 0-1 15,3-2 1-15,-1 0 0 0,0 0 1 0,-2 2-12 16,3-3 11-16,1 0-6 0,0 1-12 0,1-4 12 16,3 3 1-16,-4 0-1 0,4 0 9 0,0-1-3 15,-4-3-2-15,4 2 10 0,-4-2 0 0,10 0-8 16,-10 0 6-16,10-2-1 0,-6-1-2 0,4-1-1 15,-2 0 1-15,-1 3 2 0,-1-2-3 0,3 3-5 16,-2-1 5-16,-5 1 0 0,4-5-4 0,-2 2 1 16,-2 3-3-16,0 0-4 0,8 0 7 0,-8 0-5 15,0 0-5-15,0 0 3 0,6 6 4 0,-5-3-1 16,2 0 3-16,-3-3-1 0,5 5 3 0,-4-1-10 16,3-1 6-16,-1 1-3 0,1-3 4 0,1 1-9 15,-2 1 3-15,0 1 8 0,2-1-4 0,-5-3 4 0,7 1-4 16,-4 2-1-16,4-3 5 0,-7 0-5 15,7 0 3-15,-7 0 4 0,7-3-5 0,-7 3 1 16,8-1 0-16,-5-2-1 0,2-1 4 0,-3 1-8 0,-2 3 6 16,5-2-3-16,-4 1 1 0,-1 1 0 0,0 0-6 15,0 0-3-15,10 0 5 0,-10 0 0 0,8 1 0 16,-8-1-2-16,10 4 10 0,-5-3-8 0,0 3-1 16,6-1 2-16,-1-1 4 0,0 2-18 0,-1-3 16 15,1 3 2-15,2-3-4 0,-4 1 4 0,2-2-5 16,-4 0 4-16,2-3 7 0,0-1 4 0,0 3 15 15,-1-4-6-15,0-2 2 0,0 2 4 0,0 1 5 16,-4-1 6-16,2-4 0 0,0 0-4 0,-2 1-3 0,1-1-5 16,-2 1-5-16,0 1 4 0,4-1-6 15,-4 3-1-15,1-1-3 0,-3 2-1 0,2-2-7 16,0 3-32-16,0-2-47 0,0 2-55 0,0-2-156 0,-2 0-306 16,0 1 135-16</inkml:trace>
  <inkml:trace contextRef="#ctx0" brushRef="#br0" timeOffset="145516.49">17174 3596 19 0,'-7'-3'124'0,"-2"-1"-10"0,0-1-16 16,2-2 0-16,-4 0-11 0,3-3-12 0,-3-4-3 15,3 5-5-15,-3-4-12 0,1-2-6 0,1 0 8 16,-2-1-5-16,3 0-2 0,0-1-6 0,0-1-7 16,2-6-7-16,1 5 2 0,2-1-1 0,3 1-5 0,0 0 0 15,0-1-8-15,8 2-1 0,-4 0-1 0,-2-2 4 16,6 0-4-16,-3 4-3 0,5-1 0 16,0 0-4-16,-1 1-2 0,-3 6 3 0,2 0-1 0,-1 0-2 15,1 1-2-15,-5 1 3 0,1 4-8 0,4-1 2 16,-6 1-1-16,2-1 0 0,0 2-1 0,-2 1 2 15,1 0-6-15,-3 2 6 0,0 0-6 0,0 0-3 16,0 0 2-16,0 0 1 0,0 0-3 0,0 0 0 16,0 11 9-16,-5-8-4 0,1 1 0 0,2-1 2 15,-2 1-4-15,0 0 11 0,0-2-9 0,0 0 4 16,1 0-1-16,0 1-2 0,3-3-2 0,-5 5 3 16,2-3-3-16,3-2-12 0,-5 1 20 0,5-1 0 15,0 0-3-15,0 0 1 0,0 0 1 0,0 0-3 16,0 0 4-16,-11-7-6 0,9 3-1 0,2 4 1 15,0-6 4-15,-1 2-6 0,1 4 3 0,1-7 2 16,-2 2-4-16,1 5 2 0,3-6 2 0,-2 1-1 0,0 3-2 16,-1 2 7-16,2-5 0 0,-2 2-1 0,0 3 4 15,5-5-9-15,-5 5 1 0,0 0-2 0,2-3 1 16,-2 3 2-16,0 0-5 0,0 0 6 0,8 0-8 16,-8 0 4-16,5 4 3 0,-1 0-3 0,0-1 8 15,-2 1-5-15,1-1-3 0,0-1-4 0,0 3 8 16,0-1-3-16,-2 1 1 0,-2-1 0 0,2 3-2 15,-2-1-8-15,-3 4-19 0,-1-3-53 0,-5 3-135 16,-3 0-234-16,-4 1 103 0</inkml:trace>
  <inkml:trace contextRef="#ctx0" brushRef="#br0" timeOffset="182633.07">9499 6559 70 0,'0'0'198'0,"-2"-4"-11"0,2 4-16 0,0 0-10 0,0 0-19 15,-1-4-16-15,1 4-10 0,0 0-14 16,0 0-6-16,-4-2-13 0,4 2-9 0,0 0-5 16,0 0-7-16,0 0-8 0,0 0-5 0,0 0-5 0,0 0-4 15,0 0-4-15,0 0-6 0,0 0-6 0,0 0 1 16,0 0-5-16,0 0-1 0,0 0-1 0,0 0-1 15,0 0-3-15,-1 14 2 0,0-10-4 0,0 2 0 16,-2 4-2-16,0-1-2 0,0 1 0 0,0 0 2 16,0 2-4-16,-1 2 7 0,1-2-3 0,-1 0 0 15,1 0-4-15,0 0-3 0,0-2 2 0,2 3-1 16,-1-2 1-16,1 3 2 0,0-3-2 0,1-2 1 0,-1 1 1 16,-2-3-2-16,3 0 1 0,3-1-4 15,-3-1 2-15,0 1-1 0,0-1 2 0,-3-1-3 16,3 3-13-16,0-3-21 0,0-4-18 0,0 5-25 0,0-5-41 15,0 0-210-15,0 0-353 0,0 0 157 0</inkml:trace>
  <inkml:trace contextRef="#ctx0" brushRef="#br0" timeOffset="183083.4">9602 6658 48 0,'-1'3'133'0,"-3"1"-9"0,1-2-15 16,1 3-9-16,1 2-6 0,-3 0-19 0,4-1-1 16,-3 2-7-16,2 0-12 0,1-1 6 0,-2 1-10 15,2 0-7-15,-3-1 2 0,3 0-15 0,0 0 4 16,0-2-5-16,0 2 8 0,0 0-17 0,0-1 8 15,0-4-5-15,0 5 7 0,0-4 7 0,3 2-8 16,-1-1 3-16,-1-2 7 0,2 1 2 0,2-3-5 0,-5 0-1 16,10 0 0-16,-2 0-8 0,1-4 2 0,2 0-3 15,1-1 2-15,-3 1-9 0,1-3 1 0,-1-1-1 16,-1 3-5-16,2-2 5 0,-2 0 4 0,-3 0 2 16,-1 0 2-16,-1-1 9 0,1 1-8 0,0-1 5 15,-4 2-2-15,0-1 0 0,-2-1 1 0,0 2 5 16,1 0-2-16,-2-1-3 0,2 2 4 0,0 0 5 15,-3-2-3-15,0 3-5 0,-1-1-6 0,1 1 0 0,-7-3 1 16,7 5-8-16,-4-2-2 0,-1 0 2 0,2 0-3 16,-1 2-10-16,-1 0 1 0,-4-1-1 15,8 2 2-15,-3 0-2 0,3 0-1 0,5 1 0 0,-8-2-24 16,8 2-29-16,-7 3-31 0,7-3-54 0,-4 2-80 16,4-2-139-16,0 0-378 0,0 0 168 0</inkml:trace>
  <inkml:trace contextRef="#ctx0" brushRef="#br0" timeOffset="183466.69">9837 6624 58 0,'-5'3'184'16,"3"-1"-21"-16,-5 3-14 0,2-1-19 0,0 2-17 15,1 0-7-15,4-1-14 0,-5 5-3 0,4-1-12 16,2-1-10-16,-1-1-4 0,0 0-10 0,0 0 2 16,3-1-7-16,-1 0-2 0,-2-1-7 0,4-1-1 15,-3 2-1-15,3-4 0 0,-3 1 8 0,6-1 5 16,-2-2-4-16,3 0 1 0,-8 0-4 0,18-5-3 0,-9 1-2 16,1-2-4-16,-4 2 0 0,4-1 2 0,-1-2-5 15,-2 0 3-15,-2 2 3 0,0-1 10 0,-2 0 10 16,0 2 5-16,1 0 3 0,-1 0-8 0,-2-1-4 15,1 1-5-15,-2-2-5 0,0 4-1 0,0 2-1 16,-1-8-1-16,0 6-4 0,1 2-2 0,-3-7-3 16,3 7-7-16,-5-2-1 0,5 2-2 0,-9-1 0 15,3 0-5-15,-2 2-2 0,1-2-3 0,-1 2-20 16,-1-1-24-16,1 1-33 0,2 1-44 0,6-2-51 16,-14 0-95-16,9-2-129 0,5 2-418 0,-9-2 185 15</inkml:trace>
  <inkml:trace contextRef="#ctx0" brushRef="#br0" timeOffset="184651.13">10461 6640 51 0,'0'0'136'0,"0"0"-5"0,0 0-3 15,0 0-9-15,0 0-2 0,0 0-5 0,0 0-10 16,0 0-6-16,0 0-6 0,0 0-6 0,0 0-12 15,0 0 0-15,0 0-4 0,0 0-7 0,0 0-5 16,0 0 0-16,0 0-10 0,0 0-1 0,0 0-1 0,0 0-10 16,0 0 0-16,0 0-6 0,0 0-4 0,0 0 0 15,0 0-10-15,0 0 3 0,0 13 2 0,0-11-10 16,0 4 2-16,0-2 2 0,0 2-8 0,0 1 7 16,0-1 0-16,-3 1-3 0,3 1-1 0,0-3 1 15,-1 0-1-15,1 1 1 0,0-3-5 0,0 2 4 16,0-5 0-16,0 5-3 0,0-5 6 0,1 4 10 15,2-2 3-15,-3-2-1 0,0 0 3 0,0 0-1 0,14-6-6 16,-9 1 1-16,4-2-4 0,0 1-1 16,0 0-2-16,0-2-1 0,0 3-2 0,1-2-1 15,-5-1-2-15,2 3 1 0,-1 1-4 0,-2 0 1 0,0 1-1 16,1-2-3-16,-1 4 2 0,-2 0-3 0,-2 1 2 16,0 0 4-16,10 0-3 0,-10 0-1 15,4 7-1-15,-1-5 3 0,-1 1 0 0,0-1-7 0,1 3 1 16,-3 1 1-16,3-2 3 0,-3 0 0 0,2-1 0 15,-1 1 1-15,1-1 0 0,-2-3 2 0,1 6-3 16,1-4-4-16,-2-2 5 0,0 0 0 0,5 1 0 16,-5-1 1-16,0 0-4 0,11-5-1 0,-4 4 2 15,-5-2-1-15,5 1 1 0,-4 1 0 0,3-1-2 0,-3-1 1 16,-3 3 0-16,9-1-1 0,-1 0 0 16,-8 1 0-16,10 0 1 0,-6 1-5 0,5 0 7 0,-4 2-3 15,3-1 0-15,-2-1 3 0,-2 0-4 0,6 3 4 16,-2-4-4-16,1 4 2 0,-4-3 0 0,5 0 0 15,-4 0 1-15,1 1-2 0,3-2 4 0,-2 0-3 16,-3 0 1-16,-5 0 0 0,12-2 2 0,-12 2-2 16,9-2 1-16,-6 1-1 0,-3 1 1 0,8-4-3 15,-4 4 2-15,-4 0-4 0,4-5 4 0,-2 4 1 16,-2 1 2-16,0 0-5 0,5-4 4 0,-5 4-2 16,0 0-1-16,0 0-3 0,0 0 5 0,8 0-3 0,-8 0-1 15,0 0 1-15,0 0 2 0,5 5-1 0,-4-3-5 16,-1-2 0-16,5 3-10 0,-1-2-6 0,-4-1-7 15,9 3-7-15,-4-3-15 0,-5 0-23 0,13-1-10 16,-8-1-16-16,4 1-27 0,-4 1-39 0,3-3-109 16,-3 0-295-16,-1 2 131 0</inkml:trace>
  <inkml:trace contextRef="#ctx0" brushRef="#br0" timeOffset="185050.56">10912 6622 44 0,'0'0'138'0,"4"4"-15"0,-3-2-5 0,-1-2-16 16,3 4-15-16,-3-4-2 0,1 4-6 0,-1-4-8 0,0 4-3 16,0-4-2-16,0 0-7 0,0 0-27 15,0 0-78-15,0 0-125 0,0 0-186 0,-14-8 82 16</inkml:trace>
  <inkml:trace contextRef="#ctx0" brushRef="#br0" timeOffset="185349.46">10812 6399 24 0,'0'0'183'0,"0"0"-18"16,0 0-18-16,0 0-18 0,0 0-6 0,0 0-13 16,0 0-9-16,0 0-13 0,0 0-9 0,7 12-8 15,-6-9-23-15,3 4-44 0,1-1-68 0,0-2-138 16,4 1-218-16,-3 1 97 0</inkml:trace>
  <inkml:trace contextRef="#ctx0" brushRef="#br0" timeOffset="185716.8">11016 6609 12 0,'-3'3'186'0,"3"-3"-15"0,0 7-13 0,0-4-12 15,0 1-9-15,0-4-12 0,3 7-8 0,-1-4-13 16,3 1-6-16,-2 0-8 0,3 0-14 0,1-3-4 16,-3 0-7-16,6-1-7 0,-3 3-6 0,1-3-7 15,2-3-2-15,0 3-5 0,-2 0-7 0,-1-1 0 0,0 0 0 16,-3-1-10-16,2 1 1 0,-6 1 0 0,9 0-6 16,-9 0-3-16,0 0 3 0,8 1-8 0,-8-1 4 15,6 4 2-15,-6-1-6 0,4 1 0 0,-3 0 0 16,2 0-1-16,-2 1-2 0,3 0-4 0,0 2 6 15,0-2 1-15,1 0-8 0,0-1 3 0,4 0 2 16,-4 0 4-16,5-2-2 0,3 1-4 0,-1-3 2 16,2 1-2-16,-2-2 3 0,6-2-7 0,-6 1 3 15,1-2-3-15,-2 3 1 0,0-4 3 0,0 3 1 16,-1-2-6-16,-4 2-1 0,2 0-12 0,1 0-12 16,-4 2-26-16,-1-3-30 0,-4 3-49 0,0 0-171 0,0 0-327 15,0 0 144-15</inkml:trace>
  <inkml:trace contextRef="#ctx0" brushRef="#br0" timeOffset="187849.81">10098 6452 19 0,'-15'-12'161'15,"-8"-3"-22"-15,6 4-14 0,-3 1-9 0,-6 0-6 16,-2 3-19-16,1-1-7 0,-3 5-1 0,-1 1-15 16,-4 0-10-16,2 5-3 0,-1 1-29 0,-2-1-32 15,3 3-36-15,-2 2-140 0,-2 0-196 0,5 2 87 16</inkml:trace>
  <inkml:trace contextRef="#ctx0" brushRef="#br0" timeOffset="190782.91">12075 6331 50 0,'0'0'155'15,"0"0"-14"-15,0 0-17 0,-13-4-12 16,13 4-12-16,0 0-12 0,0 0-2 0,0 0-17 0,-1 9-3 16,1-9-8-16,-3 5 5 0,3-2-5 0,-1 2-8 15,0-1-1-15,1 1 16 0,-3 2-6 0,3-1-3 16,-2 0-5-16,-2 1-3 0,4 0-1 0,0 2 1 16,-1-1-3-16,1-2-5 0,-3 5 2 0,2-3 1 15,-2 2-3-15,1-1 0 0,0 1 2 0,2-1-7 16,-1-2-4-16,0 3 0 0,-2-4-5 0,3 0-3 15,0 1 1-15,0-1-1 0,3-2-6 0,-1 4 5 0,0-4-3 16,0 1 2-16,2 0-1 0,0 0-5 0,2 0 1 16,-1-1-6-16,-1-1 4 0,3 2-3 0,-2-2 0 15,0-2-7-15,1 4 5 0,-3-3-4 0,2 0-1 16,-3 2 0-16,1-2 0 0,-1 1 3 0,-2-3-1 16,2 6 0-16,-2-3-1 0,0-3 7 0,-2 6-1 15,-1-2 0-15,0-2-4 0,0 3 8 0,0-2-2 16,-1 1 1-16,-1 0 1 0,1-2-2 0,0 0-5 0,0 0 5 15,-1 0-3-15,5-2-3 0,-6 4-3 0,3-3 7 16,3-1-8-16,-7 3-8 0,7-3-38 16,-9-2-66-16,9 2-115 0,-11-6-134 0,5 2-387 0,2 0 172 15</inkml:trace>
  <inkml:trace contextRef="#ctx0" brushRef="#br0" timeOffset="191016.37">12095 6457 149 0,'2'-5'270'16,"-2"5"-19"-16,0 0-17 0,2-3-22 0,-2 3-20 16,3-2-19-16,2 0-19 0,0 0-16 0,1 1-14 15,1 0-13-15,-1 0-11 0,2 1-10 0,3 0-8 16,-4 0-20-16,-1 1-28 0,-1 0-39 0,0 0-40 15,2 1-36-15,-7-2-27 0,8 0-28 0,-8 0-198 16,7 2-362-16,-7-2 161 0</inkml:trace>
  <inkml:trace contextRef="#ctx0" brushRef="#br0" timeOffset="191600.22">11866 6464 89 0,'3'-4'161'16,"2"1"-10"-16,-5 3-9 0,3-3-13 0,-3 3-10 0,0-4-8 16,0 4-10-16,0 0-13 0,5-2-8 0,-5 2-11 15,0 0-3-15,0 0-4 0,0 0-7 0,0 0-6 16,0 0-9-16,2-3-1 0,-2 3-8 0,0 0 2 16,0 0-6-16,0 0-7 0,0 0 1 0,0 0-2 15,0 0-1-15,0 0-4 0,0 0 3 0,0 0-6 16,7 7 0-16,-7-7-2 0,1 4 1 0,-1-4 1 15,2 3-2-15,-1 0 2 0,-1-3-1 0,1 8-2 0,-1-4 5 16,3 0-3-16,-1 2 4 0,-1 0 3 16,2 3 0-16,-3-1 6 0,0 0-3 0,0 2-3 15,0-1-4-15,-1 2 6 0,1-2-1 0,0 1-2 0,1-1-1 16,-4 1-5-16,3-3 5 0,-1 1-3 0,-1-3 4 16,-1 2-4-16,3-1-1 0,-1 0 3 0,1 0-8 15,-1-2-30-15,3 0-70 0,-2-2-245 0,0-2-366 16,0 0 161-16</inkml:trace>
  <inkml:trace contextRef="#ctx0" brushRef="#br0" timeOffset="192284.68">12200 6543 170 0,'0'0'166'0,"0"0"-14"0,0 0-11 0,0 0-13 16,0 0-13-16,0 0-16 0,0 0-6 0,0 0-7 15,0 0-14-15,0 0-2 0,0 0-5 0,0 0-6 0,0 0-2 16,0 0-9-16,0 0-4 0,0 0-4 0,0 0-5 16,0 0 3-16,0 0 0 0,0 0-4 15,0 0 1-15,0 0-4 0,0 0-3 0,0 0 2 0,0 0 4 16,0 0-1-16,0 0-3 0,0 0 0 0,0 0 4 15,0 0-6-15,0 0 2 0,0 0-4 0,0 0-2 16,13-6-3-16,-13 6-4 0,5-1 3 0,-5 1-5 16,5-2 1-16,-5 2-6 0,0 0 0 0,9 0 0 0,-9 0-4 15,0 0 2-15,10 0-4 0,-6 3 2 16,1-1 0-16,-1 1-5 0,3-1 3 0,0 0 2 16,-1 2-3-16,4 1 0 0,-4-1-4 0,2 1 8 0,-1-1-3 15,0 1-1-15,-2 0 2 0,0-2-5 0,1-1 4 16,-2 3-4-16,0-3 4 0,0 3-1 0,0-5-1 15,-1 2 1-15,-3-2 0 0,9 0-1 0,-9 0 1 16,9-2-3-16,-4-1 4 0,1-1 7 0,-1 3 8 16,-3-3-1-16,6 1-2 0,-4 1-2 0,2-2 2 15,-1 1 0-15,-1 0 2 0,0 0-3 0,0 2 2 16,-1-2 0-16,-3 3-6 0,7-3-1 0,-7 3-3 16,2-3 2-16,-2 3-2 0,4-2-2 0,-4 2 1 15,8 0-1-15,-8 0-1 0,6-2 1 0,-6 2-5 16,5-1 5-16,-5 1-1 0,7-1-1 0,-7 1-3 0,0 0 4 15,6 0-1-15,-6 0 1 0,0 0 1 0,0 0-5 16,0 0-17-16,4-3-49 0,-4 3-73 0,-2-4-95 16,2 4-129-16,-3-8-392 0,-1 3 174 0</inkml:trace>
  <inkml:trace contextRef="#ctx0" brushRef="#br0" timeOffset="193016.57">12540 6483 26 0,'0'0'246'0,"0"0"-19"0,0 0-23 0,0-4-19 0,0 4-17 16,0 0-19-16,0 0-14 0,0 0-16 0,12-1-11 16,-12 1-12-16,7-1-13 0,-7 1-7 0,10 1-7 15,-5 2-7-15,1-1-5 0,-1 1-6 0,1-1-14 16,-4 3-2-16,0 0-1 0,1 0-5 0,2 1 0 15,-3 0-2-15,-1 1-2 0,1 0-2 0,-2 1 0 16,-2 1-8-16,2-1 3 0,0 1-2 0,-1-4-1 16,-4 4-2-16,3-3-3 0,-1 0 1 0,1 0-6 0,0-3 7 15,0 1-2-15,-1 1 0 0,0-2-8 0,3 1 2 16,0-4 7-16,-3 2-2 0,3-2 1 0,-2 4-5 16,2-4 5-16,0 0-2 0,0 0-3 0,0 0-1 15,0 0 0-15,0 0 0 0,0 0-2 0,0 0 1 16,9-9-2-16,-7 5-1 0,-2 4 2 0,7-4 0 15,-3 1-4-15,2 0 2 0,0 1-1 0,0-1-1 16,-1 0 2-16,0 1 0 0,4-2 0 0,-2 3 0 16,0-1 1-16,-2 0-4 0,4 1 2 0,-4-3 0 15,7 2 1-15,-7 2 0 0,1-1 0 0,1 1 1 16,-2-2 1-16,-5 2-4 0,9-3 4 0,-9 3-4 0,5-1 1 16,-5 1 0-16,0 0 1 0,0 0-2 0,13 3 3 15,-13-3 0-15,4 1-4 0,-2 2 1 16,-2-3 1-16,2 2 2 0,-2-2-1 0,6 4-3 0,-4-3 5 15,-2-1-1-15,0 0-2 0,0 0-1 0,12-1 3 16,-12 1 0-16,8 0-1 0,-8 0 1 0,6-4 3 16,-6 4-7-16,6-3 9 0,-3 0 0 0,-1 0 0 15,0 0-6-15,-1-2 5 0,0 0 9 0,-1 0-1 0,0 2 1 16,1-3 0-16,-1 1 4 0,-1 0 5 16,1 0 8-16,-1 0 5 0,1 0 2 0,0 1 4 15,-4-1-3-15,4 2-5 0,-4-2 0 0,1 3-6 0,3 2-1 16,-7-5-5-16,7 5-7 0,-5-4 5 0,5 4-6 15,-12 4-20-15,4-1-57 0,1 0-56 0,2 1-82 16,-4 1-239-16,-2-3-477 0,0 2 210 0</inkml:trace>
  <inkml:trace contextRef="#ctx0" brushRef="#br0" timeOffset="198616.07">10466 6933 113 0,'-5'-4'162'0,"5"4"-11"0,-3-5-17 0,2 2-10 16,1 3-12-16,-6-2-10 0,6 2-4 0,-3-3 1 0,3 3-5 16,0 0-5-16,-4-4-1 0,4 4-6 0,0 0-4 15,-6-2-5-15,6 2-4 0,0-4-3 0,0 4-3 16,0 0-8-16,0 0-4 0,0 0-6 0,0 0-3 15,0 0-2-15,0 0-6 0,0 0-5 0,0 0-3 16,0 0-4-16,0 0-1 0,0 0-2 0,-4 8-4 16,4-8 0-16,-3 6 3 0,3-4-3 0,-1 4-1 15,0 0 0-15,-2 0 16 0,2 0-1 0,-1 2-4 16,2 3 2-16,0-2-4 0,-2 1 2 0,2 1 2 16,2-1-8-16,0 0 4 0,1-1-4 0,3 2-2 0,-2 1-4 15,6-2 2-15,-5-1 2 0,3-1-4 0,-2 4-2 16,3-4-2-16,-1-2 1 0,-3 2-1 0,-1-3 1 15,1 2-4-15,-2-4 0 0,3 1 2 0,-5-2-3 16,3 1 0-16,-1 1 8 0,-2-1 4 0,0 0 8 16,-1-3 1-16,-1 4 1 0,1-4 2 0,-13 6-9 15,7-5 5-15,-3 2-3 0,-3 0-2 0,-3-1-4 16,3 0 2-16,-1 1-7 0,-2-1 0 0,-5 2 2 16,4-2-2-16,2 1 0 0,-2-2-1 0,1 3-6 0,-2-2-17 15,3-1-34-15,1-1-37 0,2 0-51 0,0-1-77 16,1-4-207-16,5 1-453 0,0 0 201 0</inkml:trace>
  <inkml:trace contextRef="#ctx0" brushRef="#br0" timeOffset="198816.31">10441 6938 168 0,'3'-2'243'0,"-3"-2"-21"15,4-1-20-15,1-1-23 0,3 4-14 0,-2-5-18 16,7 2-16-16,-4 2-10 0,0 1-14 16,4-2-13-16,-3 1-7 0,4 3-10 0,-1 0-14 0,-2 0 0 15,2 0-19-15,5 2-34 0,-6 2-33 0,0-3-32 16,0 4-35-16,-1-1-41 0,-3 0-173 0,1 0-330 16,-3-1 146-16</inkml:trace>
  <inkml:trace contextRef="#ctx0" brushRef="#br0" timeOffset="199083.28">10630 7146 173 0,'-2'4'236'0,"2"-4"-17"0,0 0-20 0,4 3-20 16,-4-3-16-16,0 0-15 0,22-7-17 0,-8 7-9 15,-2-1-14-15,5-2-13 0,0-1-7 0,-3 3-11 16,-1 1-7-16,1-1-6 0,-1-1-5 0,-3 2-11 16,0 0-3-16,-2 0-4 0,-2-2-9 0,2 2-4 15,-8 0-11-15,6-3-11 0,-6 3-9 0,7 0-11 16,-7 0-14-16,6 0-19 0,-6 0-30 0,0 0-19 0,5-2-45 16,-5 2-183-16,3-6-351 0,2 2 155 0</inkml:trace>
  <inkml:trace contextRef="#ctx0" brushRef="#br0" timeOffset="199517.74">11084 6922 141 0,'0'0'200'0,"0"0"-18"0,0 0-13 0,0 0-14 16,0 0-17-16,-4-1-13 0,4 1-11 0,0 0-15 16,-9 6-8-16,5-4-7 0,-1 3-11 0,-3 1-6 15,0 3-5-15,2-1-8 0,-2 0-4 0,-3 4-3 16,-1 0 2-16,3 3 7 0,-2-2-8 0,3 3-3 16,-1-4 0-16,0 0-3 0,4 1-3 0,0-2-6 15,1-1-7-15,3 2 6 0,-4-3-4 0,5 2 0 0,5 0-7 16,-4-3 0-16,2 0 0 0,-3-1-5 15,4-1-1-15,2-1-1 0,2 0 0 0,-2-1-1 16,1-2-2-16,4 3 0 0,-2-4-4 0,-3 1 1 0,1-2 1 16,1 0 0-16,-2 1-1 0,0-1 3 0,-6 0 7 15,6 1 12-15,-6-1 16 0,0 0 9 16,11 0 7-16,-11 0 5 0,1 1-2 0,-1-1-2 0,0 0-2 16,0 0-2-16,0 0-8 0,0 0-5 0,0 0-5 15,0 0-3-15,0 0-2 0,-17 2-5 0,11-1-3 16,-1-1-5-16,-1 2 2 0,0-2-15 0,8 0-33 15,-14 0-39-15,5 0-49 0,9 0-66 0,-13 0-115 0,7-2-162 16,-2-1-492-16,3 0 219 0</inkml:trace>
  <inkml:trace contextRef="#ctx0" brushRef="#br0" timeOffset="199866.11">11476 7146 132 0,'6'0'258'16,"-6"0"-24"-16,0 0-22 0,12-4-21 0,-5 1-18 0,3 1-19 16,3-1-14-16,6-2-16 0,-2 3-11 15,6-2-11-15,5 1-10 0,-9 0-9 0,14-2-11 0,-2 3-5 16,-2-1-4-16,2 3-9 0,-3 0-4 0,-10-1-5 16,-1 1-5-16,2 0-5 0,-6 1-11 0,0-1-20 15,-2 1-33-15,-3 1-36 0,-3-2-45 0,-5 0-70 16,9-2-167-16,-8 0-375 0,-1 2 166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6T14:12:28.9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8791 11789 79 0,'0'0'97'15,"-4"-4"-6"-15,4 4-11 0,0 0-16 0,0 0 3 16,-4-2-6-16,4 2-4 0,0 0-1 0,0 0-9 15,0 0-4-15,0 0 1 0,0 0-7 0,-1-3-6 16,1 3 6-16,0 0-9 0,0 0 4 0,0 0-6 16,0 0-1-16,0 0-14 0,0 0 13 0,0 0-2 0,0 0-5 15,0 0 7-15,0 0-14 0,0 0 7 0,0 0 2 16,0 0 6-16,0 0-8 0,0 0 2 16,0 0-4-16,0 0 0 0,0 0 0 0,0 0-4 0,0 0-13 15,0 0 10-15,0 0-1 0,0 0 1 0,0 0 3 16,0 0-3-16,0 0-1 0,0 0-4 0,0 0 4 15,0 0 0-15,0 0-7 0,0 0 2 0,0 0 3 16,0 0-2-16,0 0 5 0,0 0-10 0,0 0 8 16,0 0 7-16,0 0-3 0,0 0 5 0,0 0-8 15,0 0 11-15,0 0 0 0,0 0 1 0,0 0-2 16,0 0 2-16,0 0-8 0,0 0 10 0,0 0 1 0,0 0-3 16,0 0 1-16,0 0 1 0,0 0-1 0,0 0-1 15,0 0 0-15,0 0-5 0,0 0 1 16,0 0-3-16,0 0-2 0,0 0 5 0,0 0-5 0,13 5-3 15,-13-5 4-15,6 0-1 0,-6 0-6 0,0 0 5 16,10 1-1-16,-10-1-4 0,7 1 0 0,-2 1 3 16,-5-2-4-16,9 1-5 0,-3-1 6 0,-6 0 1 15,10 1-3-15,-6-1 1 0,-4 0 0 0,12 1 3 16,-5-1-2-16,1 0 3 0,-2 0-3 0,2-1 1 16,-8 1 1-16,14 0-2 0,-7 0 2 0,-1-1 0 15,4 1-1-15,-5-1 2 0,3-1-2 0,-8 2-2 0,10 0 3 16,-1 0 1-16,-4-1 3 0,-5 1-3 0,12 0-3 15,-6-1 2-15,-6 1 2 0,10 0-3 0,-6 0-4 16,-4 0-1-16,9 0 5 0,-9 0-2 0,11 0-3 16,-5 0 3-16,-6 0 1 0,7 1-4 0,-1-1 3 15,-6 0-2-15,12 1 0 0,-8 1-2 0,-4-2 3 16,12 1-3-16,-6-1 3 0,2 0 0 0,-2 0-2 16,3-1 3-16,0 1-2 0,0 1-4 0,-1-2 6 15,1 1-2-15,-2 0 1 0,5 1-2 0,-5 0-2 16,1-2 4-16,2 1 1 0,-2-1-1 0,-2 2-3 0,7-1 3 15,-3 0 0-15,-2 0-1 0,5 0 1 0,-8 1 0 16,4-1-2-16,-1 0 4 0,3 1-2 0,-2-1-2 16,1 1-2-16,-2-1 1 0,2 0 4 0,-4 1-5 15,2-1 1-15,0 2 4 0,-1-2-3 0,1 0 6 16,2 0-9-16,-2 0 1 0,2 0 3 0,-2 0-3 16,2 0 1-16,-4 0 2 0,3 0-1 0,3-2 0 15,-2 2 0-15,-1 0 2 0,0-1-1 0,2 1 1 16,-3 0 1-16,0 0-2 0,2-1-3 0,2 2 6 15,-2-1-4-15,1 1-5 0,-3-1 7 0,1 2 2 0,2-2-2 16,-1 0-4-16,-2 0 2 0,4 1 0 16,-5 0-3-16,2-1 5 0,4 0-1 0,-4 2-1 15,1-4 1-15,4 2-4 0,-2 0 3 0,1 0-1 0,-3 0-1 16,0 0 5-16,3 0 1 0,-3 0-5 0,3 0 0 16,0 0 0-16,-2 0 2 0,3-1 2 0,-2 2 0 15,-2-1-2-15,1 0-2 0,1 2 0 0,-2-2 1 16,0 1-3-16,2-2 2 0,-3 1 2 0,2 0 2 15,1 0-1-15,-2 1-1 0,-2-1 0 0,-2 1-1 16,6 0-4-16,-1 0-1 0,-2-1 5 0,1 1 0 16,-1 1 3-16,0-1-4 0,2-1 4 0,-4 1-1 0,6 0-5 15,-2 1 1-15,0-2 2 0,0 0 0 0,-2 2 0 16,2-2 1-16,1 2-1 0,2-2 1 0,-1 0-2 16,-3 0 2-16,9 0-3 0,-1 0 5 0,-5 0-2 15,1 0-2-15,3 0 4 0,3 0-3 0,-2 0-2 16,0 0 4-16,-1 0-4 0,0 0 7 0,0 0-11 15,-2 0 9-15,3 2-3 0,0-4 2 0,-4 2-3 16,0 0 5-16,1 0-4 0,3 0-1 0,-4-2 1 16,3 2-2-16,-3 0 1 0,0 0-6 0,-2-2 11 15,0 2-5-15,1 2 0 0,1-2 2 0,-1 0-8 16,1 0 9-16,-2 0-2 0,-1 0 0 0,1 0 2 16,-1 0 0-16,2 2-1 0,-2-2-2 0,1 0 1 0,1 0-1 15,-2 2 6-15,3-2-4 0,-2 0 2 16,2 1-4-16,-1-1 0 0,-2 0 2 0,4 0 2 0,-2 1-1 15,1-1-3-15,-1 1 2 0,2 0-1 0,-2 0-2 16,0-1 0-16,0 2 4 0,-2-2-2 0,2 1 3 16,-2-1-3-16,2 0 0 0,-1 0 1 0,1 0 3 15,1-1-5-15,-3 1-6 0,3 0 5 0,-1 0 2 16,-3 0 0-16,3 0 2 0,-3-2-7 0,3 2 0 0,-4 2 5 16,1-2 1-16,1 1 0 0,0-1 1 15,2 0-2-15,-1-1 0 0,1-1 2 0,0 2-3 0,4-2 0 16,0 1 5-16,-2 0-4 0,5 0-1 0,-5 1-2 15,6-2 3-15,-2 0 2 0,-3 0 0 16,-2 2-5-16,1 0 4 0,2 0 2 0,-5 0-2 0,1-2 1 16,-2 2-4-16,2 0 1 0,1 0-1 0,-3 0-3 15,2 0 7-15,-1 0-2 0,-2 0 2 0,3 2-1 16,-3-4-4-16,3 2 4 0,-3 0-2 0,2 0 2 16,0 2-1-16,0-2 1 0,-1 0 0 0,2 0-2 15,0 0 2-15,1 0 0 0,-1 0-1 0,5 0-4 0,-3 0 5 16,-4 0-3-16,4 0 3 0,1 0-1 15,-3 2-3-15,2-4 4 0,-2 2-2 0,0 0 2 0,5 0 1 16,-5 0-5-16,-2-2 0 0,3 2 2 0,0 0 0 16,-2-1 4-16,-2 0-1 0,9-2-7 0,0 2 2 15,-7 1 3-15,3-1 4 0,-2 0-4 0,-1 1-1 16,4-1 1-16,-6 0 1 0,4-1-1 0,0 1-1 16,1 0-1-16,-3 1 1 0,2-2 1 0,-4 2 3 15,1 0-1-15,1-1-3 0,-3 1 3 0,2-1-1 16,1 0-3-16,-3 0 5 0,0 1-4 0,4 0 3 15,-4-1 0-15,1-1 1 0,0 2 0 0,-1-1-3 0,-1 0-1 16,5 1 0-16,-3 0 1 0,-1 0-2 16,4 0 4-16,-3 0-2 0,-1 0 1 0,5 1-2 0,-3-1 0 15,1 1 1-15,-2-1 0 0,2 2 2 0,-1-1-1 16,0-1-3-16,1 1 6 0,2-1-2 0,-2 1-5 16,-1-1 0-16,0 1 7 0,4-1-1 0,-3-1-1 15,1 1-4-15,0 0 2 0,1 1 0 0,0-2 3 16,-2 0-1-16,-1 1-4 0,3 0 2 0,-3 0 4 15,1 1-7-15,-3-1 2 0,0-1 0 0,0 2-1 16,1-1 1-16,-2 1-3 0,-3-1 3 0,4 0 1 16,-4 0 0-16,3 0 2 0,-2-1-5 0,2 0 6 0,-8 1-3 15,13 0-1-15,-7-1 1 0,-1 0-4 0,3 1 3 16,1-2 4-16,-3 1-4 0,6 0 2 0,-2-1 1 16,0 2-2-16,2-1 0 0,0-1-2 0,1 0 4 15,-1 2-2-15,-1-2 2 0,2 1-4 0,0 0 0 16,-2 0 0-16,2 1 0 0,0-1 2 0,-3 1 3 15,3 0-5-15,-3 0 5 0,3 1-4 0,-3-1 3 16,-3 0-4-16,4 0 5 0,-2 0-5 0,0 0 5 16,-3 0-1-16,3 0-3 0,-3 1-1 0,1-1 2 15,-1 1 0-15,1 0 3 0,2-1-2 0,-2 2 0 16,1-2-1-16,-3 0 0 0,3 2 0 0,-1-2 1 0,2 0-3 16,-2 0 2-16,4 2 0 0,-2-2 1 0,0 0-2 15,3-2-2-15,-2 2 5 0,-1 2 1 0,1-4-5 16,-4 2 2-16,2 0-1 0,0 0 3 0,-1 0-2 15,1 0-1-15,-2 0 0 0,1-2 0 0,0 2-1 16,-7 0 6-16,14-2-5 0,-7 2 2 0,2-1 0 16,-3 1-2-16,-6 0 1 0,13 0 1 0,-8-1 2 15,4 1-5-15,-9 0 2 0,10-1-1 0,-2 2 0 0,1-1 5 16,0-1-6-16,-4 1 4 0,5 1-3 16,-1-1 5-16,-4 0-6 0,4-1 1 0,-2 1 3 15,3 0-4-15,-3 0 0 0,4-1 2 0,0 2 2 0,-3-1-2 16,1-1 0-16,-1 1 2 0,-1 0-2 0,2 0-2 15,1 1 2-15,-1 0-3 0,0-2 3 0,0 1 2 16,1 1 2-16,1 0-5 0,0-1-1 0,2 0 2 16,-4 0 1-16,5 0-1 0,0 0 1 0,-2 0-3 15,3 1 2-15,-2-1-3 0,-1 0 3 0,-1 2 1 16,0 0-7-16,2-2 5 0,0 0 3 0,-3 0-3 16,0 0 1-16,3 0 3 0,-3 0-1 0,4 0-4 15,-5 0 1-15,3 0 2 0,-5 0 1 0,1-2-4 16,-3 0 2-16,5 1 4 0,-2 1-6 0,2 0-2 15,-2-1 1-15,1 0 2 0,0 0 3 0,1 0-4 0,-4-1 5 16,6 1-1-16,-2 1-2 0,3-3 1 0,-3 2-1 16,1 0 2-16,-1-3-3 0,1 3 4 0,0 1-4 15,1-2 3-15,-2 1-2 0,3-1-1 0,-3 0-1 16,3 2 2-16,-3-3-5 0,3 3 5 0,0 0-1 16,0 0 5-16,-1 0-5 0,2-1 2 0,-2 1 1 15,1-1-5-15,-1 1 2 0,2 0 2 0,-1 0-2 16,1 1 3-16,-3 0-5 0,0-1 2 0,3 3 2 0,-4-3-3 15,4 3 3-15,-2-1-1 0,1-2 1 0,-2 1-4 16,1 1 3-16,2 2 0 0,-2-4 1 0,0 1 4 16,-1 0-2-16,0 2-4 0,-1-2 1 0,1-1-1 15,2 0 0-15,-3 3 0 0,-1-3 2 0,2 1-3 16,1-1 1-16,-4 0 4 0,1 0-6 0,-2 1 3 16,1-1 0-16,-3 0-2 0,3 0 4 0,-8 0-2 15,14 0 2-15,-9 0-1 0,3 0-1 0,-3 0 5 16,3 0-11-16,-8 0 6 0,10 0 1 0,-4 1 1 15,1-1-4-15,3 0 1 0,-3 0-1 0,1 1 5 16,-1 1-6-16,3-2 6 0,-5 2-3 0,7-2 2 0,-2 0 0 16,2 0-1-16,3 0 0 0,-1 0-2 0,2 0 1 15,3 0 0-15,-1 2 0 0,2-2-3 0,-3 1 4 16,4 1 1-16,-2-1-5 0,1-1-1 0,0 3 6 16,-2-2-1-16,3 0-1 0,-5 2-2 0,1-1 4 15,-1 0-1-15,2 0-4 0,-6 0 3 0,1 0-3 16,0 1 2-16,-2-2 3 0,0 1-1 0,0 0-4 15,-1 0 2-15,-2 0 2 0,-2 0 1 0,5-2-6 16,-2 1 1-16,-2 0-3 0,-3 0 3 0,1 0-2 16,4 0-2-16,-4-1 2 0,3 2 4 0,-8-2 0 15,14-2-3-15,-8 2 1 0,-6 0 1 0,13 0 4 0,-6-1-2 16,3 1 3-16,-4-1-2 0,1 0-5 16,2 0 1-16,-2 1 3 0,1 0-2 0,0-1 1 15,2-1 2-15,0 2 1 0,0-2-5 0,1 2 2 0,-1 0-7 16,-3 0 8-16,4-2 0 0,1 2 0 0,1-2-3 15,-2 2-1-15,0-1 2 0,-1 0-3 0,4 0 2 16,-4-1 0-16,-1 1 1 0,4-1 3 0,-3 1-1 16,2 1-5-16,0-3 3 0,3 3-2 0,-1 0 4 15,-3-1-3-15,10 1-1 0,-9 0 5 0,8-1-2 0,-8 1-3 16,6-2 2-16,-5 4 4 0,1-2-4 16,-4 0 5-16,4 0-5 0,-5 1 1 0,-1-1 1 0,0 1-8 15,-1-1 9-15,-3 2 0 0,4 0-7 0,-8-2 6 16,8 1 3-16,-5 0-6 0,-3-1 4 0,0 0-4 15,9 1-1-15,-9-1 6 0,5 0 0 0,-5 0 1 16,5 2-6-16,-5-2 0 0,8 2 5 0,-8-2-4 16,9 1 1-16,-4 1 2 0,-1-2-2 0,-4 0-2 15,7 2 3-15,-7-2 2 0,10 2-2 0,-10-2 4 16,8 0-6-16,-8 0 5 0,6 0-3 0,-6 0 0 16,0 0 3-16,3-4 0 0,-3 4 3 0,0 0-4 0,0 0-1 15,0 0-1-15,0 0 4 0,-11-4-3 16,5 3 2-16,-1-1-4 0,1 0 5 0,1 1-4 0,5 1-2 15,-12-1-2-15,8 0 1 0,4 1-11 0,-9-3-6 16,7 2-11-16,2 1-8 0,-7-2-16 0,7 2-17 16,-5-2-55-16,0 0-133 0,5 2-280 0,-5-4 124 15</inkml:trace>
  <inkml:trace contextRef="#ctx0" brushRef="#br0" timeOffset="5417.42">8668 11860 69 0,'4'-2'101'16,"-2"-1"-10"-16,-2 3-8 0,0 0-5 0,5-4-13 15,-3 3 4-15,-2 1 0 0,8-4-9 0,-6-1 6 16,1 3-4-16,-3 2-4 0,4-3 5 0,-2 1-4 16,-2 2 1-16,1-4-1 0,-1 4-11 0,0 0-1 15,3-4-3-15,-3 4-9 0,0 0-1 0,0 0-5 16,3-3-4-16,-3 3 0 0,0 0-4 0,0 0-1 16,0 0-5-16,0 0-2 0,0 0 3 0,0 0-6 0,0 0 2 15,0 0-2-15,0 0-9 0,0 0 6 16,0 0 3-16,0 0-1 0,0 0-1 0,0 0 3 0,0 0 3 15,0 0-2-15,0 0 7 0,12 3-2 0,-12-3 1 16,4 3 8-16,-4-3 4 0,9 0 3 0,-9 0-2 16,9 0-6-16,-9 0 1 0,10-3-3 0,-10 3-2 15,8 3-1-15,-8-3-5 0,9 0 1 0,-4 0-5 16,-5 0 4-16,10 0 5 0,-3 0 1 0,-2 1-1 16,-5-1-2-16,10 1 1 0,-2-1-1 0,-2-1-5 15,-6 1 4-15,12 0-2 0,-5 0-2 0,-1-1 3 16,4 1-4-16,-3-3 0 0,5 2-1 0,-5-1-4 15,4 1 3-15,1 0 3 0,0 0-3 0,3 0-4 0,-5-2 3 16,3 3-2-16,1-2-1 0,-1 2-6 0,0 0 7 16,-3-2 0-16,2 2-5 0,-1 0 5 0,1 0-1 15,-1 0-3-15,-1 0 2 0,-2 2 0 0,3-4-2 16,0 4-5-16,-4 0 7 0,4-2-5 16,-2 0-5-16,1 0 7 0,0 0 2 0,0 0-1 0,3 0-2 15,-3 0-1-15,3 0 1 0,-3 0 4 0,4 0-7 16,-1 0 7-16,5 0-7 0,-7 0 3 0,5 2 1 15,-5-2-3-15,2-2 2 0,2 2 1 0,-3 0 0 16,0 0 1-16,1 0-4 0,0 0 2 0,-4-2 2 16,1 0-2-16,3 2-3 0,-4 0 6 0,4-3-4 0,-3 2 0 15,0 0-1-15,2-1 4 0,-1 1-4 0,1-1 3 16,0 1-2-16,0-2 2 0,1 2-2 0,0 0-1 16,-2-2 1-16,0 1 1 0,1 1-1 0,-1 0 1 15,2-2-1-15,0 2 0 0,-2-1 1 0,2-1-4 16,-1 3 4-16,3-2-6 0,-2 0 9 0,0 1-6 15,0 0-3-15,1 0 4 0,-3 0 2 0,2-2-1 16,1 2 3-16,-1-2-8 0,-2 3 7 0,3-2 3 0,2 0-2 16,-4 2 0-16,1 0-4 0,1-2-1 15,-1 4 4-15,1-4-3 0,4 0 0 0,-5 2 1 16,-3 2-1-16,5-2 2 0,-3-1-3 0,-1 1 4 0,2 1-4 16,-1-1 3-16,-1 0 2 0,1 0 1 0,0 0-8 15,1-1 2-15,-4 1-1 0,5-1 1 0,-4 1 3 16,2-1 2-16,-1 0-2 0,2 0-3 0,-1-2 2 15,3 0 5-15,-2 1-4 0,1-1 0 0,0 0 0 16,0 2 0-16,-3-2 0 0,5 2-1 0,-5-2 1 16,2 2-1-16,0 0-1 0,-3 2 2 0,4-2 0 15,0 1-2-15,-5 0 1 0,5-1 5 0,-1 1-2 0,0 0 0 16,-2 0-3-16,-1 0 0 0,1-2-1 16,-2 2 2-16,0-1-4 0,2 0 1 0,0-2 1 15,2 0 1-15,-1 2 0 0,-1-2 3 0,3 2-2 0,-1-1-1 16,-1 0 2-16,-1 2-2 0,2 0-1 0,-2 0 2 15,1-2-6-15,-4 2-1 0,7-3 10 0,-3 6-1 16,0-1-2-16,-2-2 1 0,1 0-2 0,3 0 3 16,-3 0-2-16,2 0-1 0,0 2 0 0,-2-2 2 15,3-2-4-15,3 4-4 0,-2-2 8 0,3-2-4 16,-5 2 4-16,1 0-2 0,0 0 1 0,0 0 1 16,4 0-4-16,-4 0 2 0,0-2-1 0,3-1 2 0,-2 3 0 15,-3 0-2-15,2 0-2 0,-2 0 5 0,6-2-7 16,-5 2 5-16,1-1-4 0,-1 0 3 0,-3 1 1 15,4 0 2-15,-2 0 0 0,2-1-1 0,-1-1 2 16,-1 2-1-16,0-1-4 0,-2 1 0 0,4 1 5 16,-2-2-2-16,-1 1 0 0,2 0 1 0,-3 0-2 15,4-1 1-15,-2 1-1 0,-1 0 0 0,3 0-2 16,-1 0 2-16,1 0-1 0,-1 0 4 0,1 0-5 16,-1 1-8-16,1-2 13 0,0 2 0 0,-1 0-3 15,6-2 0-15,0 1 0 0,-1 0 2 0,2 0-4 16,-3-1 2-16,-3 2-2 0,2-1 1 0,1 0 1 0,2 0-2 15,-2 0 4-15,-2 1-1 0,2-1 1 0,-3 3-2 16,-1-2 0-16,2-1 3 0,2 1-3 16,-5 1 0-16,1-2 1 0,1 0-1 0,-4 3-1 0,3-1 1 15,1-2 1-15,-2 0-1 0,-1 2-1 0,1-1 3 16,-2 1-3-16,0-2 2 0,2 0 0 0,-2 0 2 16,1 0-1-16,-2 2-4 0,2-4 2 0,0 4 0 15,-1-2 0-15,1 0 0 0,0 0-2 0,1 1-1 16,0-1 5-16,-3-1-2 0,2 1 1 0,1 0-2 15,-3-2 1-15,3 4 0 0,-2-2 0 0,-1 0 0 16,-1 1-1-16,-2-1 0 0,4 0 3 0,0 0-3 0,-1 1 3 16,-1-1 0-16,2 0-6 0,-1 0 6 0,3 0 0 15,-1 3 2-15,-1-3-3 0,2-3-3 0,2 3 1 16,1 0 2-16,-4 0-1 0,1 0 2 0,1 0-4 16,1 3-1-16,0-3 6 0,-2 0-4 0,2 0 3 15,-1 0-2-15,-1 0 0 0,1 0 1 0,-1 3-2 16,0-3 2-16,0 0-1 0,-1 1 2 0,1 0-4 15,-1 1 3-15,1-1-2 0,-1-1-1 0,2 1 2 16,-3 2-7-16,3-2 8 0,0 0-1 0,-3 0 3 16,2 1 0-16,2-2-3 0,-1 1 2 0,-1 1-4 15,-1-1 4-15,1-1-2 0,1 0 0 0,1-1 0 0,0 2 2 16,0-1 1-16,3-1-2 0,2 1-4 0,-1-2 4 16,-3 1 1-16,3-1-1 0,1 1 1 0,-6 0-4 15,0 0 4-15,1 1-2 0,-3 0-9 0,3 0 9 16,-1-2 0-16,1 1-1 0,-4 0 2 0,2 2-3 15,-1-2 2-15,1 0 2 0,-2 1-2 0,0 0 2 16,-1 0-2-16,4 0 1 0,-3-2-3 0,3 1 2 16,0 1-1-16,-3-1 2 0,3 1-2 0,1 0 0 15,-1-3 2-15,1 3 1 0,-4 0-6 0,9-3 4 0,-5 3 1 16,0 3-2-16,4-6 1 0,0 3 2 16,-1 0-3-16,2 0 0 0,-5 0 2 0,4 0 0 0,-4 0 0 15,-1 3-3-15,4-3 1 0,-1 0 3 0,-1 3-2 16,2-2 1-16,3 0-3 0,-2 1 3 0,-4-1-1 15,-1 0 2-15,6 2-2 0,0-2-2 0,-2 1 5 16,2-2-4-16,-2 2 3 0,-2-2-3 0,3 1 4 16,0-1-6-16,2 2 3 0,-2-2 0 0,3 0 0 0,0-2 0 15,-3 1 0-15,9 1 0 0,-4 0 0 16,-1 0-2-16,5-2 1 0,-6 2 4 0,0-1 0 16,0 1-5-16,-3 0 2 0,4 0 2 0,-9 1-2 15,2-1 3-15,6 2-5 0,-10-2-2 0,2 0 5 0,1 0 1 16,-5 0-1-16,1 0 1 0,0 0 1 0,1 1-3 15,-5-1 2-15,5 0-2 0,-4 0 0 0,1 0 0 16,-8 0-2-16,11-1 0 0,-1 1 3 0,-2 0-3 16,1-2 3-16,-2 2-4 0,1 0 5 0,1-1-2 15,5 2-1-15,-5-1 0 0,0-1 0 0,0 2-1 16,5-1 6-16,-2 2-3 0,3-2-1 0,-2 0-3 16,5 1 6-16,0 1-4 0,-5-1 2 0,7 0-5 15,-4 1 6-15,3-1 1 0,-2 0-7 0,1 2 4 16,0-3 0-16,4 3 0 0,-5-1 2 0,2-1-1 0,-2-1-3 15,-4 2 4-15,1 0-3 0,-2 1 2 0,2-2-1 16,-3-1-3-16,2 3 5 0,-2-3-2 0,1 3-1 16,3-3 3-16,-3 2 0 0,2-1 0 0,0-1 0 15,0 1 0-15,0 0-8 0,0 1 7 0,4 0-2 16,-5-2 2-16,5 0 1 0,-4 2 0 0,6-2-1 16,-1 1-1-16,-1-1 1 0,0 0-1 0,1 0-1 15,1 0 2-15,-1-1-1 0,-1 1-5 0,0 0 6 16,2 0-3-16,-2 0 3 0,-6-2 3 0,1 2-4 15,3 0 2-15,-5 0-4 0,3 2 4 0,0-4-4 16,-2 2 3-16,-1 0-3 0,-2 0 1 0,1 0 3 0,-1 0-1 16,-1 0-2-16,0 0 3 0,-3 0-1 15,4 0 1-15,-2 0-1 0,4 2-4 0,0-4 2 0,-2 4 2 16,3-4-1-16,0 4 2 0,1-2 0 0,4-2-1 16,3 2-1-16,3 0-2 0,4 0 1 0,4 0 2 15,-5-2-2-15,3 0 3 0,-1 2-2 0,-8 0-7 16,3-1 7-16,-1 0-1 0,-4 2 0 0,-4-2 3 15,4 1-3-15,1 0-1 0,-6-1 0 0,-3 1 2 0,0 0 1 16,1 0 1-16,-1 0 0 0,-1 0-1 16,-2 0 1-16,5 1 1 0,-5-1-3 0,1-1 4 15,-3 0-2-15,1 0-11 0,2-1 5 0,-1 1 5 0,0 1 2 16,2-3-3-16,-1 3 0 0,1-1 1 0,2-2 0 16,-6 1 0-16,7 0 0 0,-7 0-2 15,5 0 1-15,-2 0 0 0,-1-1-2 0,0 3 2 0,1-1 2 16,-3 0-1-16,-1-2 1 0,1 2-2 0,-5 1-1 15,6-2 0-15,-6 2 0 0,5-1 1 0,-5 1 0 16,6 0 0-16,-6 0-2 0,0 0 3 0,10 0-3 16,-10 0 2-16,3 3 0 0,-3-3-1 0,4 2 3 15,-4-2-6-15,12 2 6 0,-7 0-7 0,-1-2 7 16,2 0-1-16,-1 3 0 0,-1-3 0 0,-4 0-3 16,10 2 5-16,-5-1-6 0,-5-1 1 0,4 1 0 0,-4-1 3 15,5 1-2-15,-5-1 6 0,0 0-3 0,5 1-2 16,-5-1 5-16,0 0 1 0,0 0-8 0,0 0 7 15,0 0-2-15,0 0-5 0,0 0 2 0,0 0 2 16,0 0 3-16,0 0-6 0,0 0-4 0,0 0 9 16,0 0 0-16,0 0-5 0,0 0 1 0,0 0-1 15,0 0 4-15,0 0-5 0,0 0-1 0,0 0 6 16,0 0-1-16,0 0-2 0,0 0 2 0,0 0-3 16,0 0-4-16,0 0 1 0,0 0 5 0,0 0 1 15,0 0-6-15,0 0 5 0,0 0-1 0,0 0 3 16,0 0-3-16,0 0 0 0,0 0 2 0,0 0-2 0,0 0-1 15,0 0-1-15,0 0 1 0,0 0-3 16,0 0 2-16,-17 1 3 0,17-1 0 0,0 0-1 0,0 0 0 16,-1 5 2-16,1-5-1 0,0 0-1 0,0 0 0 15,0 0 1-15,0 0 0 0,-1 2 2 0,1-2-7 16,0 0 4-16,0 0 1 0,0 0 2 0,0 0-4 16,0 0 3-16,0 0-2 0,0 0 2 0,0 0 0 15,0 0-4-15,0 0 5 0,0 0-5 0,0 0 2 0,0 0-7 16,0 0 6-16,0 0 5 0,0 0-4 0,0 0 1 15,0 0 0-15,0 0 1 0,0 0 0 0,0 0-2 16,0 0 5-16,0 0-9 0,0 0 6 0,0 0-2 16,0 0-3-16,-10 0 6 0,10 0-3 0,0 0-2 15,-9 0-2-15,9 0 7 0,-6-1-2 0,6 1-1 16,-7 1 2-16,7-1-7 0,0 0 4 0,-11 0 4 16,11 0-4-16,-9 0 5 0,5 3-4 0,4-3-1 0,-9 0-3 15,1 3 6-15,2-2 2 0,0 1-2 0,6-2-2 16,-9 1-1-16,4 2 0 0,-3-3 2 15,3 2 2-15,0 0-2 0,-2-1-7 0,3 1 6 0,-2 0 3 16,6-2-6-16,-10 3 8 0,2-2-6 0,3 1 1 16,-4-1 3-16,4-1-2 0,-3 2-5 0,8-2 2 15,-11 1 3-15,7 0 2 0,-2-1-7 0,6 0 6 16,-11 0-1-16,6 2-10 0,5-2 7 0,-12-2 6 16,5 2-5-16,7 0 5 0,-12 2-2 0,5-2-2 15,-1 0 1-15,1 0 0 0,0 0 0 0,7 0 0 16,-15-2 0-16,7 2-2 0,2 0-3 0,6 0 1 0,-15 0 6 15,7 0-2-15,0 0 0 0,1 0 0 0,7 0 0 16,-13-1-3-16,6 1 5 0,7 0-2 16,-10-1 1-16,3-1-1 0,1 2-2 0,6 0 2 0,-14-1 0 15,8 1 0-15,6 0-1 0,-14 0 1 0,11 0-1 16,3 0-4-16,-14 1 3 0,7-1 0 0,0 2 4 16,7-2-7-16,-13 0 7 0,6 1-1 0,0-1 2 15,-3 1-7-15,0 1 2 0,-2-1 3 0,2-1 0 16,-1 1-3-16,-1 0 2 0,5 0-1 0,0 0 0 15,-2 1 0-15,3-1 1 0,-2-1 1 0,-1 1-2 16,0 0 0-16,0 1 0 0,-1-2-3 0,2 0 6 0,2 0 0 16,6 0-2-16,-13 0-4 0,4 0 5 0,0 0-2 15,0 0 0-15,-2 0 0 0,1 0 2 16,3-2-2-16,-2 2-2 0,-1-1-9 0,-3 0 14 0,4 0-1 16,-2 1 0-16,-1-2 1 0,0 2-4 0,0 0 3 15,-3-1-1-15,5 0-2 0,-2 0 3 0,-1 2-10 16,4-2 10-16,0 1-4 0,-3-1 1 0,3 0 3 15,1 1-2-15,-1 0 4 0,3-2-3 0,-1 1-1 0,-1 1 2 16,1 0-2-16,7 0 0 0,-14-1 0 16,6 2 1-16,-5-1 1 0,1 1-2 0,-1-1 1 15,-1 2-4-15,2-2 2 0,-2 1 1 0,0 1 3 0,-4-2-3 16,4 2 0-16,-2 0-3 0,3-1 5 0,-1 1-1 16,-3 0-4-16,3-2 3 0,1 2 0 0,-1 0 0 15,4 0-3-15,-2-1 3 0,1 0 1 0,-2-1-3 16,3 2 2-16,4-1-1 0,-1 1 2 0,1-2 1 15,-2 0-2-15,-1 0 0 0,9 0 0 0,-13-2 0 16,8 2 2-16,-3-1-2 0,-3 0 1 0,2 1 1 16,-3-1-3-16,1 1 0 0,1-1 2 0,-3 0-4 15,1-1 1-15,0 2 3 0,-1 0 1 0,-1-4-2 0,-4 4 0 16,3 0 1-16,2-2-2 0,-3 1 4 16,4 0-3-16,-1 0 2 0,-3-1-6 0,4 2 0 0,-2-2 5 15,2 1-1-15,0 0-2 0,2 2 1 0,-1-3 2 16,0 0-1-16,1 2-4 0,-1-1 6 0,-1 0-3 15,0 1 4-15,2-2-1 0,-3 1-2 0,4 1-3 16,0-1 2-16,-2 2 5 0,-1-2-7 0,3 1 4 16,-5 0 0-16,5 1-3 0,-1 0 3 0,-4-1 1 0,1 2-3 15,1-1-1-15,-1 0 2 0,-2-1-1 16,-1 3 5-16,-1-2-4 0,3 0-3 0,-1-1-1 16,2 1 4-16,-2-1 1 0,5 1-4 0,-2-1 6 15,-1 2-3-15,3-1 1 0,0 0 1 0,-3-1-2 16,1 1 0-16,1 1 3 0,0-2-2 0,-1 0 0 0,-2 0 1 15,2 0-7-15,0 2 0 0,-1 0 2 0,7-2-1 16,-7-2 4-16,0 2 4 0,-1 2-4 0,1-2 0 16,-2 0 4-16,-2-2-3 0,2 2-1 0,2-2-1 15,-7 4 2-15,7-2 2 0,-6 0-2 0,6 0-1 16,-3-2 1-16,3 2-2 0,-4 0 0 0,7 0-4 16,-4 0 4-16,1 0 2 0,4 0-6 0,-5-2 2 15,1 2 5-15,4 0-2 0,-6 0 1 0,7-1 0 16,-2 0-1-16,-2 1 1 0,4-1-1 0,0 1 1 15,-4 0 1-15,5 0 1 0,-2 0 0 0,-3-2-2 0,2 4 0 16,-3-2 0-16,2 0 1 0,-1 0-6 0,0 1 3 16,0-1 3-16,-3 1-3 0,3-1 2 0,-1 0-1 15,2 3-2-15,-2-3 2 0,-1 0 2 0,5 2-1 16,-4 0 2-16,-2-2-3 0,3 2 3 0,-1-1-5 16,-2 0 1-16,1 0 2 0,3 0-1 0,-1 0 2 15,-3-1-5-15,2 2 1 0,2-1 3 0,-1-1-1 16,-3 0 0-16,2 0-1 0,-1 0-1 0,1 0-4 15,-1 0 7-15,0 0-4 0,1 0-1 0,-6 4 4 16,6-3-1-16,-2 1 1 0,4-2 5 0,-3 3-6 0,1-3 0 16,0 0 0-16,-1 1 1 0,1-1 0 0,-1 1 0 15,3-1 3-15,-1 0-5 0,-1 1 2 0,0 0 0 16,-2 0-1-16,1-1-1 0,-2 2 1 0,-1-2 4 16,-1 3-3-16,-2-3 0 0,3 0 0 0,2 0 1 15,2 1-5-15,-5-1 4 0,0 1-1 0,3 1 3 16,-1-1-3-16,1 2 0 0,2-2 2 0,-1-1-3 15,1 0 2-15,-4 3 2 0,1-1-2 0,1 0 0 0,5 0 0 16,-3-1-2-16,3 1 4 0,-3-1-2 16,0 0 0-16,0 2 0 0,2-3 2 0,1 3 0 15,-3-2 0-15,0 2-2 0,0-1-2 0,-2-1 0 0,-4 1 2 16,2 0 4-16,-2 1-4 0,4-3 2 0,-3 0 0 16,0 0-1-16,4 2-2 0,-3-2 0 0,2 0 1 15,-3 0-1-15,4 1 0 0,1-1 3 0,-2 0-5 16,3-1 4-16,-1 1 1 0,0 0-1 0,2-2-2 15,-1 2-1-15,0 0 2 0,-1 0 2 0,3 0-8 16,0-2 6-16,-3 2 0 0,0 0 0 0,4 0 2 16,-6 0-7-16,2 0 5 0,-5 2 3 0,0-2-7 15,-1 0 7-15,-2 2-1 0,1-2 2 0,-1 1-7 16,-1-1 2-16,-1 1 0 0,-5-1 2 0,6 0-2 0,-5 1 2 16,7 2-5-16,-2-3 7 0,-5 1-5 0,7-1 3 15,-3 0-2-15,6 0 1 0,-2 3 2 0,0-3-1 16,4 0-1-16,1 0 2 0,1 0-2 0,0 0 3 15,2 0-1-15,4 2-4 0,1-2 1 0,-1 0 1 16,1 1 0-16,6-1 0 0,-10 0-1 0,6 1 3 16,4-1-4-16,0 0-3 0,0 0 6 0,-9 1-1 15,9-1 5-15,0 0-7 0,-9 1-6 0,1-1 9 16,1 0-2-16,-1 0 2 0,-1 0 3 0,-1 0-1 0,-2 0-3 16,2-1 0-16,-3 2 3 0,1-2-4 0,-3 1 2 15,5 0-2-15,-6 0-1 0,3-1 4 16,-3 1-1-16,3 0-1 0,1 0-5 0,0-1 6 0,2 0 0 15,-1 1-1-15,2-2 0 0,1 2 1 0,-1-3 0 16,9 3-1-16,-10 0 2 0,10 0 1 0,-8 0-1 16,3-1 0-16,5 1-2 0,0 0 1 0,-9 0-2 15,9 0-2-15,0 0 5 0,0 0-1 0,0 0-1 0,-9-1-2 16,9 1-1-16,0 0 6 0,-9 1-1 16,9-1-10-16,-10 0 8 0,5 1 0 0,-1-1 4 15,6 0-1-15,-13 3-2 0,1-3-2 0,2 2 2 0,-3-2 1 16,2 1 2-16,0-1-5 0,-1 1 2 0,2-1-2 15,1 0 2-15,-3 0 3 0,2 0-5 0,0-1 1 16,-2 1-3-16,3 0 2 0,-1-1 3 0,0 1-2 16,2-2 2-16,3 2 0 0,-3 0 0 0,2 0-4 15,6 0 2-15,-9 0 0 0,9 0-2 0,-10 0 0 16,10 0 4-16,-5 0-23 0,5 0-35 0,-7 5-51 16,2-2-75-16,1-1-162 0,-1 1-372 0,-1-2 165 15</inkml:trace>
  <inkml:trace contextRef="#ctx0" brushRef="#br0" timeOffset="6784.26">3561 11924 72 0,'0'0'144'0,"-7"-2"-14"0,7 2-4 0,0 0-12 0,-6-1-5 16,6 1-12-16,0 0-6 0,0 0 0 0,0 0-8 16,0 0 0-16,0 0-6 0,0 0-2 0,0 0-2 15,-8 0 2-15,8 0-4 0,0 0-5 0,0 0 1 16,0 0-2-16,0 0-1 0,0 0-1 0,0 0 0 15,0 0-7-15,-6-3-1 0,6 3-7 0,0 0-2 16,0 0-4-16,0 0-3 0,0 0 0 0,0 0-5 0,0 0 0 16,0 0-3-16,0 0-6 0,0 0-2 15,0 0-1-15,0 0-2 0,14-4-1 0,-14 4 1 16,10-3-3-16,-6 2-5 0,5 0 4 0,-1-2-4 0,-2 2 1 16,5-1-4-16,0 0-1 0,1-1-1 0,0 2-2 15,-2-2 3-15,4 1-2 0,-1 1 2 0,1-1-2 16,-1 0-6-16,6 0 6 0,-8 2 0 0,6-1-1 15,0 1-3-15,1-2 3 0,-3 2-1 0,4 0-3 16,-6 0 3-16,2 0-3 0,-2 2-4 0,1-1-9 16,-2-1-7-16,0 0-10 0,-4 1-7 0,-1-1-6 15,2 1-4-15,-3 1-7 0,0-2-6 0,-1 0-6 0,-5 0-11 16,8 2-11-16,-8-2-23 0,1 2-64 16,-1-2-127-16,0 0-325 0,0 0 144 0</inkml:trace>
  <inkml:trace contextRef="#ctx0" brushRef="#br0" timeOffset="7221.1">3548 12042 8 0,'0'0'166'15,"0"0"-8"-15,0 0-8 0,0 0-4 0,0 0-12 16,0 0-11-16,0 0-8 0,0 0-8 0,0 0-6 16,0 0-13-16,0 0-5 0,0 0-7 0,0 0-5 15,0 0-8-15,0 0-4 0,0 0-6 0,0 0-3 16,0 0-8-16,0 0-4 0,0 0-3 0,0 0-3 15,0 0-1-15,0 0-4 0,0 0-3 0,26-6-3 0,-15 5 6 16,3-2-6-16,5 1-7 0,-1-1-1 16,3 1 2-16,0-1 0 0,1 2-4 0,1-3 3 15,-4 0-5-15,3 1-1 0,-3-2 0 0,3 5 0 0,-9-1 0 16,2 0-1-16,-4-1-2 0,0 2-2 0,-3-1 2 16,-1 1-2-16,-2-2-1 0,-5 2 4 0,10-1 1 15,-10 1 1-15,7-1 0 0,-7 1-2 0,6 0 0 16,-6 0-3-16,0 0 0 0,0 0-3 0,5-3 2 15,-5 3-12-15,0 0-27 0,0 0-45 0,0 0-60 16,0 0-188-16,-21 3-356 0,13-2 157 0</inkml:trace>
  <inkml:trace contextRef="#ctx0" brushRef="#br0" timeOffset="11000.25">17814 11819 177 0,'0'0'170'0,"0"0"-2"0,0 0-13 16,0 0-6-16,0 0-10 0,-7-3-11 0,7 3-10 15,0 0-9-15,0 0-8 0,0 0-5 0,0 0-9 16,-2-2-7-16,2 2-4 0,0 0-8 0,0 0 0 16,0 0-3-16,0 0 0 0,0 0-1 0,0 0-2 15,0 0-7-15,9-4-5 0,-9 4-6 0,0 0-4 16,0 0-2-16,0 0-6 0,5-1-4 0,-5 1-1 16,11 0-1-16,-11 0-3 0,13 3-2 0,-3-3-3 0,3 2 2 15,-4 0-5-15,5-2 11 0,-4 2 2 16,4-1-4-16,-3 1-3 0,-2-1-1 0,2 0-2 15,-4 1-4-15,1-1-1 0,0-1-3 0,1 3 0 0,-4-2-6 16,1 0-26-16,0 1-30 0,-3 1-24 0,-3-3-20 16,7 1-17-16,-5 1-12 0,-2-2-13 0,0 0-220 15,0 0-389-15,-11 7 172 0</inkml:trace>
  <inkml:trace contextRef="#ctx0" brushRef="#br0" timeOffset="11283.89">17790 11950 112 0,'-3'2'149'0,"3"-2"-11"15,-5 2-10-15,5-2-8 0,-4 1-7 0,4-1 0 16,0 0-8-16,-4 3-2 0,4-3-5 0,0 0-5 16,0 0-8-16,0 0-6 0,0 0-7 0,-4 4-9 15,4-4-7-15,0 0-3 0,0 0-5 0,0 0-5 16,0 0-6-16,22 0-1 0,-14 0-3 0,2 0-2 15,-1 0-5-15,2 0-2 0,-1 0-3 0,1-2-1 16,-2 2-1-16,-6-1-5 0,4 1 1 0,-7 0-3 0,10-1 3 16,-10 1-1-16,10-1-5 0,-10 1 0 0,4 0 0 15,-4 0-4-15,0 0-14 0,8 2-24 16,-8-2-18-16,0 0-27 0,0 3-24 0,0-3-207 0,0 0-333 16,0 0 149-16</inkml:trace>
  <inkml:trace contextRef="#ctx0" brushRef="#br0" timeOffset="12917.69">5954 13106 90 0,'0'0'156'0,"-1"-5"-7"0,1 5-4 16,0 0-10-16,0 0-8 0,-5-2-4 0,5 2-9 15,0 0-7-15,0 0-10 0,-5-3-9 0,5 3-6 16,0 0-11-16,0 0-5 0,-3-3-3 0,3 3-7 15,0 0-2-15,0 0-6 0,0 0-3 0,0 0 2 16,0 0-2-16,0 0 2 0,0 0 1 0,0 0 1 0,0 0 0 16,0 0-1-16,0 0-4 0,0 0-7 0,0 0-2 15,5-6-3-15,-1 3-3 0,1 2-3 0,-1-2-5 16,-4 3 1-16,5-4-5 0,0 3 1 0,2-2-2 16,0 3-2-16,0-1-2 0,-2-2 0 0,5 2-1 15,0 1 2-15,3-2-6 0,-3 0 0 0,3 2 2 16,-2-1-1-16,1-1 1 0,-1 2-4 0,-2-2 1 15,-1 4-4-15,2-2 2 0,-2-2-1 0,-3 2-1 0,5 0 5 16,-5 0-6-16,2 0 2 0,-7 0-2 16,6 2 1-16,-6-2 0 0,5 1-4 0,-5-1-3 0,4 2-5 15,-4-2-5-15,0 7-5 0,0-7-7 0,-5 6-12 16,1 0-5-16,-1 3-9 0,-4-1-12 0,3 1-6 16,-2-3 3-16,-2 2-7 0,3 0-1 0,-1 0 4 15,1-2 9-15,1 2 10 0,-2-3 6 0,1 0 0 16,0-1 7-16,4 1 6 0,-2 0 1 0,0-2 6 15,0-1-3-15,2 1 9 0,-1 0 10 0,-2-1 5 16,6-2 0-16,-7 4 8 0,3-4 7 0,1 3 5 0,3-3 3 16,-5 2-3-16,5-2-3 0,-5 2 4 15,5-2 0-15,0 0-5 0,-4 3-3 0,4-3 3 0,0 0 1 16,-4 2-5-16,4-2-2 0,0 0 3 0,-1 3-1 16,1-3-1-16,0 0 0 0,-2 3-3 0,2-3 2 15,0 0 8-15,0 0-7 0,0 0 9 0,0 0 3 16,0 0 3-16,0 0-3 0,0 0 2 0,5 4-2 15,-5-4 0-15,0 0-2 0,4 2 0 0,-4-2-5 16,0 0 6-16,10-1-9 0,-10 1 1 0,11 0 0 16,-5-1 3-16,1-1-3 0,4 1 1 0,0-1-3 15,0 0 4-15,1-1-2 0,-1 2 1 0,1-2-1 0,-2 1-2 16,-1-1-3-16,2 1-2 0,-3 1-15 0,-1-1-23 16,-1 1-33-16,-1 0-37 0,1-1-188 15,-2-1-319-15,0 1 140 0</inkml:trace>
  <inkml:trace contextRef="#ctx0" brushRef="#br0" timeOffset="29417.51">2129 10534 16 0,'0'0'79'0,"0"0"0"16,0 0-10-16,0 0-6 0,0 0-9 0,0 0 1 16,0 0-9-16,0 0-5 0,0 0-3 0,0 0-6 15,0 0-1-15,8 2-3 0,-8-2 5 0,4 4-17 16,-4-4 0-16,4 2 8 0,-4-2-7 0,1 2-3 16,-1-2-2-16,0 0-1 0,0 0 4 0,4 4 4 15,-4-4-7-15,0 0-1 0,4 2 1 0,-4-2-4 16,5 1 5-16,-3 4 12 0,-2-5-2 0,3 4-3 0,-2-3-1 15,3 2-5-15,-4-3 2 0,0 7-1 16,3-3 2-16,-2 0 1 0,-1-3-2 0,1 4-4 0,3 0-3 16,-4 1-8-16,1-5 9 0,2 6 0 0,-2 0-2 15,1-1 4-15,1-1 0 0,-2 1-1 0,2 0-5 16,-2 0 7-16,1-2-2 0,0 3-3 0,2-1 1 16,-4-2-1-16,4 3 1 0,-3-1-5 0,1-2 3 15,-1 3-1-15,1 0-2 0,1 1 4 0,-3-1-3 16,5-1-4-16,-3-1 4 0,1 5 0 0,1-6-2 15,-3 5 5-15,2-4 12 0,-1 1 1 0,1 1-5 16,-2-2 2-16,3 0-5 0,-4 2-3 0,4-2 4 16,-4 4-1-16,6-1 5 0,-6-3-3 0,3 2 5 15,-2-3-4-15,2 1-7 0,-1 0 5 0,-2-1-4 0,3 2-3 16,-2-1 1-16,2-1 3 0,-2-1-4 16,-1 1-2-16,4-1 0 0,-4 4-4 0,1-4-2 0,2 1 1 15,-1 1 5-15,1 0-3 0,-1-2 1 0,-2 2 5 16,3 1-3-16,-2-1-2 0,-1-2 4 0,3 4-6 15,-3-2 2-15,2 1 6 0,-2 0-2 0,1-1 3 16,-1 2 1-16,2-2-4 0,-2 2-2 0,-2-2 7 16,4 0-3-16,-1 2-3 0,-1-2 6 0,-1 2-8 15,2-2 4-15,-1 0-1 0,0 1-1 0,0-2-2 16,0 1 1-16,0 0 2 0,2 0-3 0,1-1-3 16,-3 0-1-16,0 2-5 0,1-3 5 0,-1-1 1 0,3 1 2 15,-3-3-2-15,0 8 3 0,0-3-1 0,0-1 2 16,0-2 4-16,0 5 1 0,0-4 0 0,0 2-5 15,0-1 4-15,0-4-6 0,0 9 5 0,0-5-2 16,0 2 1-16,0-3-4 0,0 2 3 0,0 2 1 16,0-2 2-16,0 0-8 0,0-1 6 0,-1 2-3 15,1 0 1-15,0-2-1 0,0-4-4 0,0 7-2 16,-2-3 0-16,4-2 3 0,-2 3 1 0,0-5-1 16,1 7-3-16,-1-4 5 0,0 2 1 0,0-5 0 15,0 5-4-15,4 0 2 0,-4-5 1 0,0 2-3 16,0-2 3-16,0 7-2 0,0-7 0 0,0 7-6 0,0-4 6 15,0-3 0-15,-4 5 3 0,4 1-2 0,4-3 3 16,-4-3-1-16,0 7-1 0,0-2-1 0,0 1 0 16,-4-4 3-16,4 2-2 0,4 1-2 0,-4-2-3 15,0-3 8-15,-4 8-4 0,8-4 3 0,-8-2-3 16,4-2 0-16,0 7-2 0,0-7 2 0,0 4 2 16,-1 0 1-16,1-4-4 0,0 0 1 0,0 4-2 15,0-4 3-15,0 0-1 0,-2 4-2 0,2-4 0 16,0 0 1-16,-1 5 1 0,1-5-1 0,0 4 3 0,0-4-2 15,0 0 1-15,0 6-4 0,-1-3 1 0,1-3 3 16,1 5 0-16,-1-5-3 0,-1 4 0 0,-1 0 3 16,0-2 0-16,2-2 5 0,-3 8 5 0,1-5-3 15,-2 2-2-15,3-4 3 0,-3 4-2 0,0-3-1 16,4-2-2-16,-5 5-1 0,4 0 1 0,-3-2-3 16,4 0 7-16,-4 1-6 0,4-1 2 0,-4 1-1 15,4-4 1-15,-5 4-5 0,5-4 2 0,-1 4-1 16,-2 0 2-16,3-4-2 0,0 5 0 0,0-5-1 15,-4 5-1-15,4 1 2 0,0-6-4 0,-2 5 6 16,-1-1-1-16,2 0 0 0,1 1-3 0,0-5-2 0,-4 8 7 16,4-7-4-16,-1 5-2 0,1-6 2 0,-4 6-2 15,4-1 4-15,0-2-6 0,0-3 5 16,0 7-4-16,0-2 2 0,0-5 1 0,0 5 1 0,-1-3-2 16,1-2 3-16,1 7-1 0,-2-3-4 0,1-4 4 15,1 6-2-15,-1-2 0 0,1 2-1 0,2-4 0 16,-2 1 0-16,3 0 1 0,-3 1 1 0,2-4-4 15,-3 0 6-15,9 6-7 0,-8-4 3 0,4 1-6 16,-1 1 11-16,0-2-3 0,0 1 0 0,-4-3 0 0,6 3-2 16,-1-2 1-16,-2 4 3 0,1-2-3 15,-1-2-2-15,-3-1 4 0,3 5 1 0,2-4-3 0,-1 5 3 16,0-5-4-16,1 2 1 0,-1 2 3 0,-3-1-3 16,4 1-5-16,-1-3 7 0,-1 1 1 15,2 0-5-15,0 1 4 0,-2 0-2 0,1 0 1 0,-1-2 2 16,-1 2 0-16,1-1-4 0,-2 0-5 0,3 1 7 15,-1-2 3-15,-2 3-3 0,0-2-4 0,2 0 0 16,-1 1 7-16,-2-4-2 0,4 5-2 0,0-2-1 16,-4-1 3-16,0 1-2 0,0-3 0 0,3 6-2 15,-3-3 1-15,0-3 3 0,1 6-5 0,0-4 3 0,0 2 2 16,-1-4-1-16,3 6-1 0,-3-4 0 16,0-2 0-16,3 5-1 0,-1-1-1 0,-2-1 5 0,0-3-2 15,0 6 0-15,0 0-3 0,-2-4-4 0,-1 4 8 16,0-3-3-16,2 0 6 0,-1 2-3 0,-1-1-6 15,-1 2 7-15,-2-1 0 0,1 0 1 0,-2 2-2 16,-1 0-3-16,3-2 3 0,0 4-2 0,-2-4 2 16,0 3-1-16,3-2 1 0,-3 1 1 0,-2-1 0 15,5 1-1-15,-1 1 1 0,0 0-2 0,-3-1-4 16,3 1 6-16,-1-1 0 0,1 0-5 0,-2 0 6 0,2-1-2 16,1 1-1-16,3-2-1 0,-4 3 1 0,2-3-1 15,2-1-2-15,0 3 3 0,-2-2 2 16,2 0-5-16,1 0 5 0,0 2-1 0,0-3 1 0,-3 1-3 15,3 0-2-15,0 1 4 0,0-2-1 0,0 3-4 16,3-3-1-16,-6 2 2 0,6-1 4 0,-3 1-2 16,0-1 3-16,0-1-1 0,-3 2-1 0,3-2 2 15,0 0 0-15,0 1-1 0,-1 0-4 0,1 0 2 16,0-5-1-16,0 7 2 0,0-2-1 0,0-3 0 16,1 1-3-16,2 1 3 0,-2-1 1 0,3 1-4 15,0-1 3-15,-2 0 3 0,2 2-7 0,0-3 8 0,-1 3-4 16,2-3 2-16,-1 3 0 0,-3-1-3 0,9-1 1 15,-6 0-3-15,-3 1 5 0,3-1-2 0,1 1-1 16,-2-1 0-16,0-2 3 0,0 3-3 0,0 0 6 16,-2-1-3-16,3 2-1 0,-2-3 1 0,1 3-2 15,-1 0-1-15,0-1 1 0,-1 0 0 0,-1 1 0 16,4 1-1-16,-3-1 3 0,0 0-2 0,1-1-2 16,-1 2-3-16,-2-1 6 0,1 0-1 0,1 2 2 15,-1-2 0-15,-3 1-4 0,2 0 0 0,0-4 6 16,1 6 1-16,-4-2-5 0,3 0 3 0,-3 0-2 15,1 1-1-15,-3 2 1 0,1-4-1 0,1 3 0 0,-1 1 1 16,0-2 0-16,0 1 1 0,-3-1 2 0,3-1-3 16,0 1 1-16,2-2-1 0,-2 2-2 0,1-1 6 15,-2 1-5-15,2 1 1 0,-1-4 1 0,1 3-2 16,0-1 0-16,0-2 1 0,3 3 0 0,-4 0-1 16,5 0-2-16,-5 0 7 0,0-2 0 0,1 2 1 15,1-1-1-15,0 0-3 0,-1-1 3 0,1-1-3 16,-1 3 1-16,-2-3-2 0,3 1 3 0,2-2-3 15,-1 2-1-15,-1-1 1 0,-1-1-1 0,4 1 0 0,0 0 0 16,-2 0 2-16,2-4 0 0,-2 7 2 16,2-4-6-16,0-3 2 0,-1 7 5 0,0-3-3 0,1 1-2 15,0-5 2-15,0 5-6 0,1-2 9 16,-1-3-4-16,1 8 1 0,1-4 0 0,0-3-1 0,-2 2-2 16,0-3 1-16,5 6 1 0,-3-2-4 0,-2-4 1 15,5 3 1-15,-1-1-1 0,-1 3-4 0,2-3 4 16,-2 1 0-16,2 1 4 0,-1-1-4 0,-1 1 1 15,3-1 6-15,-5 2 0 0,3-1-7 0,1 1 2 16,-1-2 0-16,-3 2-1 0,3-1 0 0,-3 0 4 16,2 1 0-16,-3-1-7 0,1 1 3 0,3-1 0 0,-4 1 2 15,0 2 0-15,0-3-1 0,1 1-1 16,-1 1 2-16,0 0 2 0,0 0-3 0,-1 1 1 16,1 2 0-16,0-1 1 0,0 2 2 0,-1 0-1 0,-3 1-4 15,0-3-2-15,4 1-1 0,-4-1-4 0,3 2 10 16,-2-2-2-16,2 3-2 0,1-1-2 0,0-2 4 15,0 1 3-15,-3-2 0 0,1 3-2 0,2-1 0 16,0-1-1-16,0-1 4 0,0 0-4 0,0 2 1 16,0-1 2-16,2-3-3 0,1 5 0 0,-2-4 1 15,3 1 0-15,-4-1 3 0,4 1-6 0,-3-2 5 16,2 2-3-16,1-2-3 0,-2 0-4 0,1 2 10 16,2-4-5-16,-1 4 1 0,0 0 0 0,1-4 1 15,-1 1 1-15,1 1-2 0,4 1 4 0,-4 0 0 16,2-1-4-16,-2 0 1 0,2 2 5 0,2-2-4 0,-4-1-1 15,0 3 3-15,3-1-3 0,-4-1-3 0,6 2 3 16,-5-2 2-16,-1-1-1 0,1-1 1 0,-1 1 1 16,1-3-7-16,-1 3 5 0,-1-1-1 0,-3-3 0 15,3 2 1-15,-3-2-4 0,6 3 3 0,-4-2 0 0,-2-1 0 16,0 0 1-16,4 2-1 0,-4-2-2 16,0 0 0-16,3 2 0 0,-3-2 3 0,9 4-4 15,-8-1 4-15,3-1-1 0,2 1-1 0,0 3-1 0,-1 3 1 16,-1-2 2-16,2 0-6 0,-2 0 4 0,5 3 2 15,-5-2-2-15,1 2-1 0,1-1 1 0,0-2 3 16,1 0-2-16,0 3 2 0,0-3-2 0,-2 2 0 16,-1-4-2-16,0 1 3 0,1-1-7 0,2-1 8 15,-3 3-1-15,3-4 1 0,-4 2-1 0,3-2-2 16,0 1 4-16,1-1-1 0,-1-1-3 0,-1 0 0 16,2 1 1-16,-1 0 1 0,0-1-1 0,1 0 0 15,-2 1 0-15,1-2 0 0,2 2 3 0,-3-3-1 16,5 1-4-16,-3-1 1 0,0 2 2 0,2-2-2 15,-1 0 1-15,2 0 1 0,-2 0-3 0,2 0 4 0,-2 0-2 16,1 0 3-16,-3-2-6 0,7 1 5 0,-3 1-1 16,1-2 0-16,-3 2 0 0,1-1-4 15,-1 1 3-15,2 0-2 0,2 0 4 0,-2 0-2 0,-3 3 2 16,1-3-4-16,1 0 1 0,1 1-1 0,-1 3 3 16,-4-3-4-16,5 3 3 0,-2-3 0 0,1 0-2 15,-4 2 6-15,3 1-3 0,-2 0-2 0,2-2 2 16,0 1 3-16,-3-2-1 0,1 4-1 0,2-3 1 15,-2 2-1-15,3-3-7 0,-2 2 7 0,1-1-7 0,2 1 4 16,-2-2 0-16,1 1 0 0,2-1 3 16,-2 2-2-16,4-1 3 0,-3-2-3 0,0 0 1 0,2 3 1 15,-1-3 1-15,0 0-3 0,2 1 3 0,-3 2-4 16,3-3 1-16,-4 1 1 0,0 0-9 0,0-1 10 16,0-1-2-16,-3 2 2 0,2 0 1 0,2-1-5 15,-4 0 0-15,2 0 4 0,2 0-4 0,-1 0 0 16,-1-1 3-16,-2 1 1 0,-6 0-1 0,16 1 1 15,-9-1-1-15,1 0-1 0,-2 0-4 0,3 3 2 16,-1-3-5-16,-2 2 5 0,2-2 3 0,0 2 1 16,-2 1-2-16,-1-1-1 0,2 1 2 0,-1 1 1 0,3-4-2 15,-4 3 2-15,3 2-5 0,-2-3 6 0,3 1-2 16,-2-1 0-16,0 0-2 0,6-1 2 0,-4 3 1 16,2-1-1-16,0-2 0 0,3 2-1 0,-4-3-1 15,1 2 1-15,1-1 3 0,0-1-6 0,-1 0 3 16,-1 0 0-16,0 2 4 0,-1-2-5 0,-1 0 1 15,1-2-2-15,-3 2 4 0,2 0 0 0,-8 0 0 16,14 0-4-16,-8 0 6 0,1 0-3 0,-7 0-1 0,9 0-1 16,-9 0 4-16,6-1-5 0,-6 1 6 15,8-2-1-15,-8 2 5 0,0 0 2 0,6 0 9 16,-6 0 3-16,4-3 3 0,-4 3 0 0,4-6-2 0,0 4-2 16,-3 1 2-16,3-3 6 0,-4 4-2 15,4-8-3-15,-3 6 1 0,2-1 8 0,-1 0 5 0,-2 3 2 16,4-4-5-16,-4 4-2 0,1-5-1 0,-1 5-6 15,0 0-1-15,5 0-2 0,-5 0-3 0,7-2 0 16,-7 2-2-16,6 0-3 0,-6 0-1 0,14 0 1 16,-4 0-4-16,1 0 0 0,2 0-3 0,0 0 1 15,1-2 1-15,8 1 0 0,-4-1 1 0,1 1 2 0,-1 0-1 16,4 0 2-16,-2-2-3 0,1 2 1 16,2-2-1-16,0 2 0 0,-2 0 1 0,7-2-1 15,-7 0-2-15,-2 2-1 0,4 1 0 0,-1 0-1 0,-1 0 0 16,1 0-2-16,0 0 0 0,-3 0-1 0,2 0-1 15,-3 0-1-15,-1 0 2 0,0 1-1 0,-2 2-1 16,5 0 1-16,-1-2-1 0,0 0 2 0,-1 2-1 16,0-2 0-16,-4 3-2 0,4-2 0 0,-1 0 2 15,-2-1 0-15,-2 1-3 0,3-2 1 0,-2 0 0 16,0 2-3-16,0 1 4 0,-2-6 0 0,-1 6-2 16,0-3 0-16,0 1 2 0,-6-1-2 0,4 0 1 15,-3 0 3-15,1 1-2 0,-7-1-1 0,9 0-1 0,-4 2 0 16,-5-2-2-16,10 0 2 0,-6 1 2 15,-4-1-2-15,6 0 1 0,-6 0-1 0,6 1-2 0,-6-1 6 16,0 0 0-16,9-1-4 0,-9 1 4 0,7-1-4 16,-1-2 3-16,-2-3-2 0,0 3-2 0,2-1 1 15,4-1 2-15,-2-2-3 0,1 2 3 0,4 0-2 16,-3-2 0-16,-1 2 1 0,5-2 0 0,-1 4 0 16,3-4-1-16,1 2-1 0,1 1 2 0,0-1 2 15,-1 2-3-15,4 1 0 0,-9 0 2 0,8-1-3 16,3 1 0-16,-6 1 1 0,6 2 0 0,-3-1 0 15,1 1 0-15,0 0 0 0,1-1 0 0,-1 0 1 0,5 2 1 16,-4-1-2-16,-2-2 0 0,1 2-1 16,2 1 2-16,-2-1-2 0,8-1 1 0,-10 1-1 0,-1 1 2 15,2-2-5-15,-3 3 6 0,1-1-2 0,-1 0-2 16,0 2 4-16,2-3-3 0,-6 2-4 0,5 1 6 16,0-1 1-16,0-1 0 0,1 3-4 0,-5-2 2 15,-1 1 2-15,5-1 1 0,-2-1-3 0,1 1 0 16,-4-3-1-16,1 2 2 0,1-2 1 0,-1 0-1 0,6 0 1 15,-7 0-1-15,2-2 2 0,5 2-4 16,-5-3-3-16,3-2 2 0,-1 1 5 0,-4-3-3 16,3 1 0-16,0-1 1 0,-4 2 0 0,5-2 4 0,-8 1-5 15,5 1 1-15,-4 1 1 0,4-2 0 0,-1 1-2 16,-4 2 0-16,4-2 1 0,-3 1-1 0,-5 1 0 16,5-1 1-16,-1 1-3 0,-1 1 3 0,2-1-2 15,-4 2 2-15,5-1 0 0,-3 0-2 0,0 0 2 16,0 2 0-16,-2-3-3 0,6 3 2 0,-7 0-1 15,4 0-1-15,-9 0 4 0,14 0-4 0,-4 0 3 16,-5 0-2-16,3 2 1 0,1-1-1 0,1-1 2 16,-1 2-1-16,-1 1-1 0,5-1 0 0,-2 1 2 15,-1-1-1-15,4 0 1 0,3-1-3 0,1 1 3 0,0 0 1 16,-2 1-2-16,3-3 1 0,3 2-2 0,-2-2 1 16,1 0-1-16,1 0 1 0,-2 0-2 0,2-1 1 15,0-1 3-15,0-4-1 0,-1 5-3 0,2-2 4 16,-1 1-1-16,-3-1-2 0,3-1 0 0,-2 1 1 15,0-1 2-15,1-1 1 0,1-2-4 0,-4 2 0 16,2 2-2-16,8-5 6 0,-1 1-2 0,-6 1 0 16,-2-1-2-16,1 2 3 0,0-2-2 0,0 2 3 15,-1 0-1-15,-1 2-1 0,0 1-2 0,-1-1 1 0,-4-1 1 16,0 4-1-16,0-3-6 0,1 1 6 16,0 0 0-16,-2 4 1 0,-2-2-2 0,4 2 2 0,-3-2-3 15,1 1 3-15,-3 1-4 0,1 3 2 0,0-1 1 16,0-1-1-16,0 1-1 0,1 2 4 0,-1-2-2 15,-1 2 1-15,1-1 0 0,3 1-3 0,-4-2 4 16,2 0-7-16,1 3 8 0,2-3-3 0,-1-1-3 16,-3 2 3-16,3-3 0 0,1 3 1 0,1-1 1 15,-1-1 0-15,3-1-2 0,1 4 0 0,1-4 0 16,-2 2 3-16,1-1-3 0,-1-3 0 0,1 1 1 16,0-1-1-16,-1 2 0 0,2-2 1 0,-1 4 0 0,0-6-3 15,1-2 2-15,-2 4 5 0,-3-1-5 16,4-3-2-16,3-2 2 0,2 1 0 0,4-1 0 15,-8 1 1-15,2-2-2 0,-1 3 3 0,1-1-2 0,0 0-2 16,0 1 3-16,-3 0 0 0,-1-1 0 0,3 2-4 16,-5-1 3-16,-2-1 0 0,2 5 2 0,-2-3-4 15,1 1 3-15,-2 2-1 0,-1-2 1 16,-1 1-1-16,0 0 0 0,2 1 0 0,-4 0-3 0,-2 1-5 16,0-2 8-16,4 1 0 0,-2 1-5 0,0 2 4 15,-1-2 2-15,2 0-1 0,0 2-4 0,0 2 8 16,4-2 1-16,-4 1-4 0,1 1-2 0,2-3 3 0,2 4 0 15,0-1-3-15,0 1 0 0,1-1-4 0,2 0 5 16,2-1 3-16,-2 1-1 0,2-2 0 16,0 3-1-16,-1-1 0 0,1-2 0 0,-1 0 0 0,0 1-1 15,2-2 0-15,0 1 0 0,-1 0 0 0,0-1 1 16,-1-1 0-16,0 3 0 0,-6-2 1 0,3-1-1 16,4 0-1-16,1 2 1 0,-1-3-2 0,-1 3 3 15,5-3-4-15,-5 0 0 0,1 0 4 0,-1 0 0 16,-2-1-4-16,4 1 4 0,1-2 0 0,-2 0 2 0,2 0-4 15,-2 1-3-15,-1-1 3 0,4-3-3 16,-3 0 8-16,-1 1-4 0,2-1-1 0,-3 2 2 0,0-2-3 16,3-2 4-16,-4 2-1 0,-1 0-2 0,0-2 0 15,-5 5 0-15,3-3-2 0,-4 0 4 16,0 3-5-16,-3-2 4 0,2 1-3 0,-3 0 3 0,2 2-1 16,-2-1-3-16,0 0 3 0,-5 2 0 0,6-2-6 15,-6 2 6-15,7-3-5 0,-7 3 4 0,0 0 3 16,10 0 0-16,-10 0-2 0,5 5-2 0,0-3 3 15,-2-1-4-15,-1 3 4 0,2-1-1 0,0-1-2 16,0 2 2-16,0 0 0 0,2-2 2 0,-2 3-3 16,2 0-3-16,1 0 4 0,2-1 2 0,1-1-1 15,0 2 1-15,0-1-2 0,4-1 2 0,-1-1-3 0,-2 1 3 16,6 2-2-16,2-1 1 0,-6-2-1 0,1 1 3 16,4-2-2-16,-4 1 0 0,0 2-2 15,5-3 1-15,-6 0 1 0,6-1 0 0,-6 0-3 0,6-1 2 16,-2 0 2-16,-6-1 0 0,0 0-2 0,1 0 0 15,0-2 1-15,-2 2 0 0,4-3 4 0,-5-1-5 16,5 0-3-16,-4 1 4 0,1-2-1 0,0-1 2 16,-3 2-3-16,1-1 3 0,1-1-1 0,-1-1 3 15,0 0-5-15,-3 1 2 0,4 1-1 0,-5-3 3 16,1 6-3-16,1-4 3 0,-3 3-3 0,1 0 0 0,-1 0 1 16,1 0 3-16,-4 2-4 0,3-3 0 0,0 3 0 15,-3 0 2-15,3-1-3 0,-4 4 1 0,2-5-2 16,2 3 1-16,-4 2 0 0,7 0-5 0,-7 0 4 15,8 0 3-15,-8 0-2 0,10 2-2 0,-3 1 5 16,1-1-1-16,0 0-2 0,-1 3-1 0,1-4 0 16,1 3 1-16,3 1 0 0,-1 0-1 0,1 0 3 15,-1-2-2-15,3 1-1 0,-1-2 1 0,1 1-6 16,2-3 9-16,2 3-3 0,-1-2 3 0,1 0-1 16,0-1 0-16,1 0-1 0,0-1 4 0,-7 0-2 0,7-4-1 15,-6 2-2-15,-1-1 5 0,1 0-3 0,0 0 2 16,-2 1-3-16,0-3-1 0,-2 0 3 0,0-1 0 15,-3 0-2-15,0-3 3 0,3 0-1 0,-5 2 1 16,1-3-1-16,-1-1-1 0,0 2-1 0,-3-4 0 16,2 2 1-16,-2 0-2 0,3 0 1 0,0 1 1 15,-2 0-2-15,1 0 4 0,-2 2-5 0,3-1 1 16,-4 1 3-16,5 2-2 0,-5-1 0 0,0 4-2 16,3-1 2-16,-2-1 0 0,0 2-2 0,-1 4 1 15,0-3-1-15,3 1-1 0,-3 2 0 0,0 0 2 16,1-5-1-16,-1 5 0 0,0 0-2 0,0 0 5 0,14 5-2 15,-9-2-1-15,-1-1 1 0,4 2 0 0,2-1 0 16,-1 1 1-16,2 0 0 0,2-2 3 0,3 1-4 16,-3-2 2-16,5 2-1 0,0-3 0 0,0 3 0 15,-2-3 0-15,1 1 0 0,1-1 3 0,3-1-4 16,-5 1 3-16,0-3-3 0,-1 0 2 0,5 1-2 16,-2-1 0-16,-2-1 1 0,1 2-2 0,0-5 3 15,-3 3 1-15,-1 2-2 0,-2-2 1 0,2-1-3 16,-1-1 4-16,3 2-3 0,-3-1 2 0,2-3-1 15,0 3-2-15,-2-1 1 0,0-1 2 0,-2 2-1 16,2-1 0-16,-3 0 1 0,0-2 1 0,1 4-5 0,-3-4 0 16,1 2 4-16,-1 2-1 0,0-1 3 0,-2 0-1 15,0 1-2-15,-2 1 0 0,2 1 0 0,-4-2 2 16,-1 4-5-16,9-3 1 0,-9 3 2 0,4-3-1 16,-4 3 0-16,5-2 0 0,-5 2 1 0,0 0-2 15,9 2 2-15,-9-2-5 0,14 1 3 0,-5-1-3 16,0 2 6-16,4-2 0 0,-2 3 3 0,9-3-4 15,-4 0 2-15,5 0-1 0,0-3 0 0,1 1 0 0,5-1-1 16,1 0 0-16,-1-1 1 0,-4 2-1 0,5-1-1 16,-9-2 1-16,3 2-1 0,0-1 3 15,-2 2 0-15,7-5-3 0,-7 3 3 0,2 0-5 0,-4 2 3 16,1-6-2-16,-2 4 3 0,-1 1-1 0,2-2 1 16,-5 1-1-16,0-1 3 0,1 0-6 0,-4 1 3 15,9-2-3-15,-1 0 0 0,-4 2 3 0,0 2 0 16,7-1 1-16,-6-1 1 0,-1 1-4 0,-1 2 0 15,2-2 3-15,-3 3-1 0,2 0 0 0,-3 0 0 16,3 0 2-16,-2 0-3 0,-1 2 3 0,-1-1-1 16,2-1 1-16,-3 1-4 0,1 4 0 0,3-4 3 15,-4 0 0-15,0 2-2 0,-3-3-2 0,3 1 3 16,5-1 2-16,-3 2-5 0,0 0 2 0,1-1-1 16,0 0 1-16,1 0 1 0,1-1 0 0,0 0 0 0,0 0 2 15,-1-1-1-15,6 0 0 0,-1-2 0 0,-6 1 0 16,5-1-1-16,0 1 0 0,-3-3 2 0,-2 2-3 15,3-1 2-15,-4 0 1 0,0-3-2 0,7 3 1 16,-7-3 0-16,2-1-2 0,-3 1-1 0,8 0-2 16,-1 1 4-16,0-3 0 0,0 2-1 0,-2 0 2 0,2 2-1 15,2-3 1-15,2 1-1 0,-3 5 3 16,2-5-4-16,0 4 2 0,1-1-2 0,1 1 2 0,-1 0-2 16,7 2-1-16,-6 0 1 0,-1 2 2 0,0-1-2 15,9 1 4-15,-8 2-2 0,-1-1-3 0,1 1 3 16,-2-1-2-16,2 3 1 0,1 0-2 0,-4-3 2 15,2 3 0-15,-1 1-2 0,0 0 2 0,-2-3 2 16,2-1-4-16,-1 5 4 0,4-2-1 0,-3-2-4 16,-2-1 2-16,4 3 1 0,-2 0 3 0,-2-5-3 15,3 1 0-15,-1-1-5 0,-1 0 8 0,3 0-4 16,-3 0 4-16,2-1-2 0,-4-2 0 0,5-2 2 16,-5 1-5-16,-1 1-2 0,3-1 5 0,1-2 3 15,-4-1-4-15,2 3-1 0,-1-4 2 0,-4 3 0 0,3-2-1 16,0 0 1-16,3-1-4 0,1 1 2 0,-2-3 2 15,1 4-6-15,8-7 10 0,-9 6-5 0,10-3-3 16,-4-1 5-16,3 2 1 0,-5 3-1 0,4-2-3 16,0 1 2-16,4-3-7 0,-11 3 6 0,8 3 1 15,-8 1 0-15,1 0 1 0,-2-1-3 0,2 1 1 16,0 3-2-16,-7 0 2 0,7 0-2 0,-1 0 5 16,-6 3-3-16,5-3 0 0,-5 4-6 0,2 2 6 0,3-2 2 15,1-1-4-15,1 4 1 0,-2-2 1 0,3 0 0 16,-2 1 1-16,1-1-3 0,2 0-1 0,1 0 8 15,-3-2-2-15,0 2-3 0,1-3 0 0,0 1 2 16,1-2-2-16,-3 0-2 0,1-1 1 0,-2-2 2 16,5-3-2-16,-1 3-1 0,0-2-2 0,3 0 3 15,3-4 1-15,-7 1 2 0,7-2-6 0,1-3 4 16,-2 0 1-16,-1-2 0 0,-1 1 0 0,3 0-2 0,-2 0 4 16,-8 3-6-16,1 0 3 0,-1 0 2 15,0-1 3-15,-1 2 0 0,2-3 2 0,1 3-4 16,-4 0 3-16,1 1-2 0,2-2 1 0,-1 3-2 0,-1 0 2 15,2 0-3-15,-2 2 0 0,-1-1 2 0,1 2-3 16,-3 1 3-16,5 0-3 0,-2 0 1 0,3 5-2 16,-2-5-2-16,1 3 5 0,-2 3-6 0,2-1 3 15,-1-1 0-15,1 3-1 0,-1-1 4 0,-1 4-4 16,0-4-1-16,-1 1 3 0,4 3 2 0,-1-2-3 16,-1 0-3-16,1 2 4 0,2-2 0 0,-3-2 0 15,1 3-1-15,0-2 3 0,3 0 0 0,-2-1-4 16,3 1 2-16,-4-2-2 0,3 1 1 0,0-1 0 15,-3 0-2-15,0-2 3 0,3 1 0 0,-3-1-1 16,3 0 0-16,1-1 0 0,4 0 0 0,3-2 3 0,-4 3-2 16,2-4 0-16,1-1-1 0,-2 2 1 0,3 0 2 15,-2-2-3-15,1-1-3 0,-1 2 1 0,3-3 3 16,-3 1-2-16,1 3 2 0,-2-1-3 0,1-1 1 16,0 0-1-16,0 2 5 0,-2-1-3 0,-4 0-2 15,7 0 0-15,1 3 3 0,-1-1-1 0,-1 1 1 16,0 0-2-16,-1 0-1 0,2 1 3 0,-2-1-2 15,-5 1-2-15,-2 1 3 0,2 0-3 0,0 1 3 0,6 1-2 16,-6 0 2-16,6 2-2 0,-4-3 0 0,3 1 2 16,1 1 2-16,-9 1-2 0,8 1 0 0,-5-2 0 15,4 0-2-15,-5 2 1 0,2-2-3 0,5-1 6 16,-5 2 1-16,5-3-3 0,-6 1 4 0,0-2-5 16,5 2 2-16,-6-1 1 0,2-1 0 0,4-1 0 15,-5 0-3-15,-2-1 1 0,2-1-2 0,-2-2 3 16,3 0-1-16,-2-2 4 0,6 1-3 0,2-5-2 0,-1 4 0 15,-1-2 3-15,1 0-3 0,4 0 1 16,-2 1-3-16,-1 0 1 0,0 0 2 0,-1 1-2 16,3 0-1-16,2 0 4 0,-2 1-1 0,0-1 2 0,1 0-7 15,-2 3 1-15,2-3 7 0,-1 4-5 0,-2 0 3 16,-7 1 3-16,8-1-6 0,-1 0-1 0,-9 2 5 16,-1-1 0-16,2 1 0 0,-1 0-3 0,-1 1 2 15,2 2-1-15,-1-1 2 0,0 2-7 0,0-1 5 16,-3 1 2-16,3 1-1 0,0 1 0 0,-2-2-2 15,3 3 0-15,-1-1-1 0,-4 2 1 0,4 0-1 16,-1-1 0-16,-1 2 4 0,1 0-2 0,-1 0-1 0,3-4 1 16,-1 4 1-16,-2-1 0 0,2 0-1 15,1-2 0-15,-1-3 1 0,-3 2 0 0,3-1 3 0,2-1-2 16,-3-3-2-16,-2 3-3 0,5-3 5 0,-1 0 0 16,1-1-4-16,-2-1 5 0,2-1 0 0,1-1-2 15,-4 1 2-15,8-2-4 0,-4-1 4 0,-1 1 3 16,6-2 3-16,0-1 1 0,-4 2 4 0,3-2-5 15,1-2-1-15,-1 0-1 0,2 4-1 0,0 0 1 16,-1-5-1-16,1 2 2 0,-2 3 1 0,-2 0-4 16,-4 0-2-16,-2-1-3 0,4 3 2 0,-5 0 3 15,2 1-5-15,-3 0 4 0,0 1 0 0,-3 2 1 0,0-2-2 16,1 2-3-16,-3 0 6 0,0 3-10 16,1-1 4-16,0 2 4 0,1 0-3 0,0 0 2 0,5 2-2 15,0 2-1-15,1-3 3 0,-1 2-1 0,0 2-4 16,5 0 0-16,-3 0 7 0,-3-1-7 0,7 4 4 15,-6-2 1-15,-2-3-2 0,6 0 2 0,-5 3-5 16,2-3-3-16,0 0 2 0,2-2 8 0,-4 2-7 16,1-4 3-16,2 1 0 0,-1-1-5 0,3-1 6 15,0-2 3-15,-1 1-5 0,0-2 4 0,6-3-7 16,-1 0 3-16,1 2 0 0,-7-3 1 0,1 4-1 16,5-4 1-16,-5 2-2 0,-2-1-1 0,2-1 6 0,0 0-2 15,-2 1-2-15,1-3-1 0,0 1 3 0,-2 2-1 16,2-2 2-16,-1 1-4 0,3 0 0 0,-6-1 2 15,4 0 0-15,-3 3 2 0,-1 0-4 0,2-1 2 16,2 2-2-16,-8 0 2 0,-1 0-1 0,6 1-3 16,4 2 1-16,-11-1 2 0,9 2-4 0,-6 0 2 15,1 0-1-15,-2 2 4 0,3-1 1 0,-4 3-2 16,1-3 0-16,-1 2 1 0,0-1 0 0,2-2 0 16,5 3 1-16,-5-2-2 0,-3 1-2 0,5-1 2 15,2-1-1-15,-4 2 1 0,3 0 1 0,2-1-1 0,0-2-1 16,0-1 2-16,3 0-6 0,6-1 2 0,1 1 0 15,-1-1 5-15,3-1 0 0,1-1 1 0,-1 2-5 16,-1-3 1-16,2 2 1 0,0-1 1 0,-4 2 3 16,3-5-8-16,1 1 4 0,-4 0 0 0,-2 1 2 15,-1-1-1-15,-6-2-1 0,10 1 2 0,-3-2-4 16,-4 2 2-16,-3-2 1 0,2-1 2 0,-1 1 1 16,-2 0 1-16,2-1-7 0,-3 0 5 0,2 0 0 15,0-2 2-15,-2 2 2 0,-1-3-8 0,0 3 1 16,2-1 3-16,-4 2 9 0,1-3-4 0,-2 4 4 15,-3 0-2-15,2 0-7 0,-2 0 4 0,3 1-8 0,-4 3 4 16,4-2 1-16,-2 1-1 0,1 2 1 0,-1-1-2 16,-1 0-2-16,1 3 4 0,1 0-5 0,-2 0 7 15,2 3-6-15,-1-2-3 0,2 1 6 0,1 0 0 16,-1 2-3-16,2-1 1 0,-2 1 0 0,-1 1-1 16,2 0 3-16,-3-1-1 0,3 0 0 0,0 1-1 15,0-1-1-15,2 2 2 0,-2-3-2 0,-3 3 2 16,2-4-3-16,5 3 2 0,-4-4 0 0,4 1 1 0,-8 0 0 15,4-2-2-15,7 0 1 0,-3-2-1 0,-2-1 1 16,1 0 1-16,3-1-1 0,-2-3 1 16,1 3-1-16,0-2-3 0,-1-3-1 0,4 3 4 0,-3-5 1 15,-1 1-6-15,1 2 1 0,2-1 5 0,-1-6-5 16,-1 6 3-16,-3 0-8 0,2 0 13 0,-1 0-10 16,0-1 5-16,1 2 1 0,-4 2-3 0,1-2-1 15,-2 4 6-15,1 0-1 0,-1-2-8 0,-1 4 7 16,1 0-5-16,-1 1 1 0,3 1-1 0,-2 0-2 15,6 2 3-15,-6-1-2 0,6 1 6 0,-5 4 3 16,0-3-4-16,3 2 1 0,-2 2-1 0,3-1 1 0,-1-2-1 16,-4 3 1-16,1-2-6 0,-4 0 4 0,6 3 2 15,1-4-2-15,2 5 2 0,-3-1-1 16,-4-3 1-16,1-1-1 0,4 3-1 0,-2-1 1 0,0-1 0 16,-3-2-1-16,2 1 1 0,0-3 1 0,-1 1 2 15,5-2-3-15,-3-1 3 0,-2 0-3 0,6-1 2 16,-2-2-2-16,-3 1-1 0,-2-3 1 0,1 1 2 15,0-2-1-15,1-1-8 0,4-2 7 0,-9 3 4 16,6-5-1-16,1 3-4 0,-1-1-2 0,-2 2-3 0,2-3 7 16,-3 5-2-16,3-3 1 0,-2 0-1 15,-1 3 2-15,2 1-3 0,3-2 2 0,-2 0 0 0,7 2 2 16,-8-2-5-16,4 0 3 0,-3 1 0 0,3 1 2 16,-3 1-3-16,3-1 3 0,-6 2-2 0,3-2-1 15,-3 1-1-15,4 0 4 0,-5 0 0 0,6 0-1 16,-4-1-3-16,-1 2 0 0,-1-2 2 0,1 4 1 15,-3-5-2-15,1 1 0 0,-1 0 1 0,0-3-1 16,1 3 5-16,-2-3-7 0,1 0 1 0,1 0 3 16,-2 0 0-16,1-3 2 0,3 0-3 0,0-4-2 0,-2 2-1 15,0 0 4-15,-1-1 0 0,-1-2-1 0,3 0 0 16,-6-2 3-16,3 1-4 0,-3 1 5 16,0 1-1-16,2-1-1 0,-5-1-7 0,2 0 8 0,-3 3 1 15,-1-3-4-15,-1 2 2 0,-3-2 1 0,2 0-1 16,-2 1-4-16,-4 0 4 0,3 0-1 0,1 1 2 15,-3-2-4-15,-1 1-2 0,0-1 3 0,3 0 1 16,-3 0 1-16,2 2 0 0,0 0 0 0,-1-2-1 16,2 0-2-16,0 1 1 0,-2 1 0 0,3-2 3 0,-1-2-4 15,1 4 1-15,1 1 1 0,-1-2-1 16,2 3-1-16,0 1 1 0,-1-1 2 0,-2-1 0 0,2 2-3 16,0 2 0-16,1-1-2 0,1 0 2 0,-1 1 2 15,1 5-1-15,1-1 1 0,-1-2-2 0,-2 4 1 16,3 0 0-16,0-3-1 0,0 2 1 0,0 3 3 15,-1-3-6-15,1 5-2 0,1-5 4 0,-1 5-3 16,-4-6 7-16,3 2 0 0,-2 0-6 0,0 0 2 16,-2 1 2-16,-2 1-3 0,0-3 2 0,-1 1-3 15,-5-2 2-15,4 1 0 0,-1-1-1 0,-7-1 3 0,0 2 1 16,1-4 1-16,-2 2 0 0,2 1-4 16,-2 1 0-16,0-2 3 0,0-1-2 0,0 0 0 15,0-1 3-15,-2 3-4 0,0-3 4 0,1 2 0 0,-1-1-4 16,-7-3 2-16,0-1-1 0,11 4 2 0,-3-1 2 15,-7-1 0-15,3-2-3 0,1 2-3 0,8 0 2 16,-4 1 0-16,4-3 3 0,-4 5-5 0,3-1-1 16,3 3 0-16,2-4 4 0,0 3-2 0,1 0 3 15,0-2-3-15,5 3 1 0,-3 1-1 0,-1-3 1 16,4 3-1-16,2 2-2 0,-3-2 3 0,2 1 3 16,3 3-3-16,-5-5 0 0,5 5-3 0,-7-3 3 0,1 2 3 15,1-2-3-15,-3 3-2 0,-6-2 2 16,-4 2 2-16,-1-2-5 0,-4 2 4 0,0 0-4 0,-3-1-1 15,-3 1 7-15,1 0-8 0,-1 0 6 0,-2-1-1 16,0 1-1-16,3-1 4 0,-4-2-3 0,4 0-5 16,-3 2 8-16,3-2-3 0,2-1 1 0,-4 2-1 15,2-2 1-15,5 0-3 0,-4 0 3 0,5 0 0 16,1 0-1-16,-7 1 0 0,6-2-2 0,5-1-2 16,-2 2 4-16,1-3-1 0,0 1-1 0,8 2-5 15,-4 0 9-15,5 0 0 0,-1-2-2 0,0 2 2 16,0 1-1-16,4-1 2 0,1 0 0 0,0 0-5 0,1-1 1 15,-1 4 1-15,3 0 0 0,2 1 3 0,-7-6-5 16,3 5 3-16,4 1-1 0,-6-5 1 16,2 4-1-16,-1-1-3 0,0 0 2 0,5 2 1 0,-14-3-1 15,4 3 2-15,-2 0-4 0,-2 3-1 0,-4-3 4 16,-1 2-2-16,2-2 3 0,-2 3-3 0,-1-1 2 16,3 2-1-16,-4-2 4 0,-1 2-2 0,4-2-2 15,-4-2 1-15,2 4-1 0,-1-3 1 0,-2 2 2 16,0-2-1-16,5-1-2 0,-3 1-1 0,-1-1 3 15,-1 0-1-15,4 0 0 0,-3-1 1 0,3 0 1 16,1-2-2-16,0 1-1 0,0-1 1 0,-1 2-1 0,1 0 5 16,4-4-4-16,-4 2 3 0,1-1-4 0,2 3 2 15,2-1 1-15,0-3-1 0,1 2-2 0,-2 1 1 16,-3-2-2-16,3 1 4 0,0 1-3 0,0 2 2 16,-4-4-3-16,-1 2 1 0,-1 0 3 0,-1 0-4 15,2 1-1-15,1 0 4 0,0 1 0 0,5 0-1 16,0 0 0-16,1 1 0 0,-7 0 2 0,2 2-3 15,-5 0 0-15,2-1-1 0,-1 0 0 0,0 3 2 0,0-4 2 16,2 4-4-16,0-2-4 0,-4 2 5 0,5-1 1 16,-5-1 0-16,-4 1 2 0,-1 0-6 15,-1-2 8-15,8 2-6 0,0 0 2 0,2-2-5 0,0 0 3 16,-1-1 1-16,2 0 0 0,-1 1 1 0,0-2 3 16,-1 1-1-16,4-1 2 0,2 0 0 0,-4-1 0 15,-2 1-1-15,3-3-3 0,-3 2 2 0,-1-1-2 16,2 0 2-16,0-1-1 0,-4 0 0 0,-5-1-1 15,1-1 4-15,1 0-5 0,5 0 2 0,-7 0-2 16,-1-2 1-16,3 2 0 0,-1-1 2 0,1-2-1 16,-1 0-2-16,6 3 0 0,-1 1 1 0,1-1-3 0,-4-2 2 15,-2 3 2-15,0-1 1 0,4 2 2 0,0 2-7 16,1-1 3-16,1 3-1 0,-1 0 2 0,-6 3 0 16,1 0-2-16,7-2 2 0,-3 4-3 0,0 0 4 15,-3 4 0-15,8-4-3 0,-9 3 2 0,8-2-2 16,-6 3 0-16,4-1 1 0,1-1 0 0,-2 0 0 15,0 2 2-15,-1-2-1 0,4-1 1 0,-1 3-4 16,1-5 1-16,-2 2-1 0,2-2 4 0,-8 0-4 16,4-1 3-16,3 0 1 0,-8 0 1 0,6-3-3 15,-8 0-1-15,2-1 2 0,-2-2 2 0,-1 2-5 16,-1-3 3-16,-1-1-3 0,-3-1 2 0,4-2 0 0,-4-1-1 16,2-1 2-16,-3-1-2 0,1 1 4 15,-1-2-2-15,-1 0 1 0,1 1-3 0,2-2 2 0,0-1-1 16,2 1 2-16,-4 0-3 0,4 0-2 0,0 0 1 15,0 1 5-15,-2 2-1 0,-1-2 1 0,-1 3-3 16,0-1-2-16,1 1 3 0,-1 0-1 0,-1 0-4 16,1 5 2-16,-3-2 2 0,3 3-5 0,-1 2 3 15,1-1-1-15,0 2 3 0,0 4-3 0,1-5 6 0,-2 6-4 16,-1-1 1-16,4 2-1 0,-1-2 1 16,-1 1 2-16,2 1-1 0,2 0-3 0,-1 3 2 15,0-3-1-15,2 3 1 0,-1-2 2 0,1-1-5 0,1 0 3 16,0 1 1-16,1-2 1 0,1 2-3 0,1-4-1 15,0 1 2-15,5-1 1 0,2-1-1 0,-2-2 3 16,1 1-1-16,3-4-1 0,-3 1-3 0,2-2 3 16,2-2-2-16,-2 1 6 0,2-1-5 0,0-2 1 15,-4-2-2-15,6 1-1 0,-5-1 2 0,3 1 1 16,0-3-2-16,-1 1 1 0,0-1 1 0,0 3 1 16,-4-5-2-16,-3 0 0 0,1 2 1 0,4 1 1 0,2 1-2 15,0 1 2-15,-2 0-3 0,1 2 1 0,1-2 0 16,1 1 2-16,-1 3-2 0,1 1-2 0,0-1 4 15,-1 1-2-15,2 0 0 0,-2 6-3 0,2-3 3 16,1 2-3-16,-1 0 3 0,-1 2 1 0,1 1-3 16,0-1 2-16,-2 3 1 0,2-2-3 0,-1 3 3 15,-1-2 0-15,1 3-1 0,-1-1 0 0,1 1 0 16,-4 1 0-16,3-1 0 0,-5 0 0 0,3 0-3 0,1-1 2 16,-3-1 0-16,6 2-2 0,-3-4 5 15,3 2-1-15,-2-2-2 0,0 0 3 0,-1 0-3 16,3-4 3-16,2 1 1 0,-3-2-6 0,2 2 4 0,-4-2-3 15,1-2 3-15,0-1 2 0,-2-1-3 0,-3 0 4 16,6 0-2-16,-11-3-2 0,4 1-3 0,-7-2 5 16,3 0-7-16,0 5 5 0,-3-6 3 0,2 2 0 15,-2-1-6-15,2 0-2 0,0 2 2 0,-3 0 5 16,1 4-3-16,-1-2 5 0,1 1-1 0,0 1-2 16,5 0-5-16,-5 1 2 0,12 4 3 0,-10-1-3 15,4 1 3-15,4-1 1 0,-6 5 0 0,7-2 0 0,-3 3-3 16,-3 1 1-16,-1-1-2 0,4 3 0 0,-2-3 3 15,8 1-4-15,-2-4 4 0,-8 5-1 0,1-1-2 16,6 0 3-16,-3 0-4 0,3 0 6 0,-5 1-6 16,9-4 1-16,-3 3 4 0,0-2 0 15,-1 0-1-15,-1 0 0 0,5 0 1 0,1 1-3 0,-2-4 4 16,5-1-5-16,-2 2 3 0,2-1 1 0,-6 1 2 16,6-3-5-16,-4 0-1 0,1 2 1 0,3-4-1 15,-1 0 5-15,-5 0 0 0,4-3-8 0,-2 3 5 16,0-2 1-16,0 0 0 0,-1 1 2 0,-3-5-4 15,1 2 2-15,1 0 0 0,1 2-1 0,-1-2-1 0,-2-1-4 16,5 2-2-16,-5 0 9 0,4 3-4 16,-3 0-1-16,1 3 1 0,1-2 3 0,-2 0 0 0,2 4 1 15,0-3 0-15,0 1 0 0,-1 1-6 0,-1 1 2 16,1 0-1-16,0-1 1 0,0 2 4 0,2-1 2 16,0 1-1-16,-2 0-3 0,1 1 1 0,0 1-1 15,1-2 0-15,1 2 0 0,-1 0 0 16,-1-2-5-16,1 1 4 0,-1-2 0 0,-1 3 3 0,3-1-5 15,-3-2 6-15,0 0-5 0,2 2 2 0,-2-2 0 16,2 0 1-16,0-1 0 0,-2 2-1 0,1-4 2 0,0-1-1 16,-1 2 1-16,0-3-1 0,-2 1-2 15,4-2 4-15,-4-1 0 0,1-1-3 0,-2 2 3 16,0-5 0-16,2 3-9 0,-8-2 6 0,-2-1 0 0,2 2-1 16,1-2 4-16,-1 1-4 0,2 3 4 0,-3-5 1 15,0 2-2-15,1 1-2 0,-3-1-2 0,-1 1 3 16,0 2-2-16,3 0 2 0,-2 0 4 0,1 2-2 15,0 0-1-15,2 0-4 0,0 2 3 0,-1-2-1 16,1 5-1-16,6-2 1 0,-5 3 2 0,0-2-6 16,0 4 2-16,-1-3 1 0,7 0 0 0,-4 5 3 15,6-4-4-15,-3 2 3 0,-2 2-2 0,6 0 1 0,0-5 1 16,0 2-4-16,-1 3 3 0,0-3-1 16,1 2 2-16,0-1 0 0,0 1-1 0,-1-1 1 0,1-1-4 15,2-2 6-15,-1 3-1 0,0-4-6 0,3 0 5 16,-1 1 1-16,1-2 0 0,0-1-1 0,0-2 1 15,1 0 1-15,0 0-2 0,-3 0-2 0,0 0 3 16,-2-2-7-16,1 0 6 0,-2-1-4 0,2 0 2 16,-1-1 1-16,-1 1 0 0,-3-2 1 0,3 1-2 15,-3 1 3-15,-5-3-1 0,6 3-2 0,0-2 1 16,-7 1-1-16,1 0 3 0,-1 0 1 0,5 2-3 0,-5-2-4 16,0 2 2-16,1 0-2 0,6 2 1 0,2-3 0 15,-2 3 5-15,0 0-2 0,1 3 4 0,-1-1-3 16,2 1-8-16,-1 0 10 0,-1 2 1 15,3-1-4-15,-1 1 4 0,1-1-2 0,-1 1-2 0,1 2 2 16,2-1-4-16,-1-2 5 0,-2 6-1 0,1-5-1 16,-1 0-5-16,1 0 5 0,5-1 2 0,-1 1-1 15,-5 0-7-15,4 1 5 0,3-5 2 0,-1 2-4 16,2 0 7-16,-1-2-8 0,3-1 1 0,-2 0-1 16,1-1 6-16,1 1-6 0,-3-6 4 0,-1 3-3 0,3-1 3 15,-4 1 0-15,4-1 2 0,-8-3-4 16,1 2 2-16,2 0 3 0,1-2-3 0,-6-1-4 0,2 2 3 15,0-2-3-15,-3 0 4 0,2 2-3 0,-2-4 0 16,0 4 4-16,3-1-1 0,-4 0-2 0,2 4 4 16,-6-6-1-16,5 3-2 0,-5 2 0 0,4 0-1 15,2-1-2-15,-2 2 2 0,2 0 2 0,-8 2-1 16,6 0 2-16,0 1-3 0,-7-1 2 0,2 1 3 16,7 0-2-16,-10 2-2 0,10-1-2 0,-1-1-2 15,2 1 2-15,4 2-1 0,-2-1 3 0,-1 3-3 0,0-1 5 16,1 0 0-16,4 0 0 0,1 2-4 0,0-2 3 15,-2-2 0-15,3 3-3 0,-2-1 4 0,2 1-3 16,-1-5 2-16,2 3 1 0,1-3 0 0,-2 4 0 16,-2-4-3-16,5 1 4 0,-3 1-2 0,-1-4-1 15,1 2-1-15,-2-2 2 0,0-1-1 0,-6 2 2 16,1-5-5-16,2 3 3 0,-5-2 2 0,4 3-1 16,-3-1 1-16,0-4-4 0,-2 1-1 0,4 2 3 15,-5 1 4-15,2-3-5 0,0 3-2 0,0-1 2 16,2 2-4-16,0-1 7 0,-4 0-5 0,5 3 2 15,-5 0 1-15,1 0-1 0,7 3 4 0,-5-3-6 0,1 3 4 16,0-2-2-16,-1 1-1 0,5 3 2 0,-4 3 0 16,2-3 0-16,4 0 0 0,-2 1 3 0,5-1-2 15,-3 1-7-15,0 1 7 0,3-2 3 0,-3 0-4 16,3 3-1-16,-3-4 1 0,2 4-1 0,-1-2 3 16,3 0 0-16,-4-1-4 0,3-1 3 0,0 1 3 15,-3-1-1-15,3-1-2 0,0-1-2 0,0 1-1 16,1-2 1-16,-1-1 6 0,-2-1-10 0,0 1 6 0,2-3-1 15,0 1-4-15,-2 2 6 0,4-4-3 0,-3 0 3 16,0 1-2-16,-1-1 3 0,1-1-2 16,-3 3-1-16,0-2 0 0,-4-1 1 0,2 2-3 0,-3-1 3 15,1 1 0-15,-2-1 0 0,-2 1-3 0,4 1 1 16,-5-1 1-16,2 3-3 0,-1-1 1 0,1 1 2 16,0 1 2-16,1 1-2 0,0 0-2 0,4 2 4 15,-4-3 0-15,6 2-1 0,-5 2 1 0,1-1-5 16,4 1 4-16,0-2-3 0,-3 2 2 0,3-1-2 15,3 1 2-15,-2 1-2 0,3 0 2 0,-8-1-2 16,6 1 3-16,1-2-1 0,-2 0 1 0,3 1 3 0,1 0-6 16,-5 1-1-16,5-2 6 0,-6 0-1 0,3-3 0 15,3 5-1-15,-5-6-1 0,0 0 1 0,3 0 3 16,-1-4-5-16,-2 2 2 0,0 1 0 0,-2-3-3 16,2 1 1-16,-2-4 3 0,-2 3-3 0,2-1 1 15,-4-3 2-15,4 3-1 0,-6-2 0 0,2 2-4 16,-6-3 2-16,4 2-1 0,-4-2 3 0,1 0 0 15,5 3-4-15,-2-1 4 0,-5 0-1 0,8-2 0 0,-8 5-2 16,-2-2 2-16,8 1 2 0,0 1-2 16,0 0 0-16,-1 3 1 0,-4-2 1 0,4 2 1 15,0 0-6-15,3 0 6 0,1 1-9 0,-2-1 4 0,-1 2 0 16,2 0-1-16,0 4 1 0,2-2-1 0,-2 1 5 16,0 2-1-16,-3 0 0 0,7 0 1 0,-6 1-4 15,3 2 0-15,3-2 1 0,-4 3-1 0,2-2 1 16,0 1 1-16,0 1 0 0,-2 0 2 0,2 3 1 15,-2-7 0-15,1 3-3 0,0-4-2 0,3 2-1 16,-2-2 4-16,2 2 1 0,2-4 0 0,0 1-2 16,1-2-1-16,0-3 0 0,-2 0 3 0,0 0 1 15,-3 0-4-15,-3 0 3 0,2-3-2 0,-1-2-1 0,-4 0 1 16,-2-2 0-16,5 1 1 0,-9-5 1 16,3 8-4-16,-2-7 1 0,0 1 2 0,9 1 0 0,-12 0 0 15,3-1 1-15,-4-2-2 0,3 0 2 0,-2 3-2 16,-1-2 2-16,3-2-2 0,-2 3-3 0,0-1 4 15,3 2 0-15,-1 1-5 0,-1-2 4 0,0 0-3 16,2 4 2-16,-4-4 1 0,2 5 0 0,0-1 1 16,0 4-3-16,-2-4-2 0,2 5 3 0,-1 0 3 15,-1 0-4-15,0 0 1 0,3 1 2 0,-2 4-2 16,2-1 0-16,-1-2 1 0,3 3 0 0,-2 0 2 16,6 1-4-16,1-4 2 0,-2 6-3 0,3-2 2 0,1-3 2 15,-5 5-3-15,7-4 1 0,-1 1 0 0,3 0 2 16,-3 0 1-16,0 2-4 0,5-2 4 0,1 2-1 15,-5-2-1-15,7 0 0 0,-6-1 0 0,-1 1-2 16,8 0-2-16,-4-3 4 0,0 1-4 0,-3-1 6 16,1 3-5-16,-1-2 5 0,-1 1-2 0,-1-4 1 15,-2 3 1-15,1 0-4 0,-2-3 3 0,3 0-1 16,-8-3 1-16,-1 3 2 0,5-3-1 0,2 3-3 16,-9-4 4-16,2 0-1 0,1 0-5 0,5 4-3 15,-6-5 7-15,1 4-1 0,5 0 0 0,-5-2-5 16,5 1 7-16,-5 0 0 0,4 2-2 0,4 0-3 0,-2 0 2 15,0 0 2-15,2 1 2 0,2-1-1 0,2 1-3 16,3 1 0-16,-1-1 4 0,2 1 0 0,2-1-3 16,1 0 0-16,-2-1-3 0,4 0 0 0,-1 3 3 15,2-3-3-15,5 0 6 0,-10 2-6 0,5-2 3 16,5 0 2-16,0 0 1 0,-7 3-2 0,7-3-3 16,0 0 3-16,0 0 1 0,-5 0-3 0,5 0 5 15,0 0 1-15,-5-5-1 0,5 5-1 0,-5-4 0 0,5 4-3 16,-5-7 4-16,5 3-4 0,-4 0-1 15,0-1 2-15,-1 1-3 0,0-1 2 0,-4 0 0 16,0-1-2-16,0 1 1 0,-2-1 0 0,1 1-2 0,-2-1 3 16,-1 2 0-16,-3-1 3 0,-1 2-6 0,2-1 1 15,0 1 3-15,-2 1-3 0,-1-3 4 0,1 4-1 16,-2 0 0-16,5 0-2 0,-3-1 0 0,2 4 2 16,-2-4-4-16,0 5-1 0,0-2 3 0,-5 5 3 15,1-2-5-15,4 1 4 0,-5 1-1 0,-5 0-2 16,7 2 3-16,2-3-3 0,-2 2-3 0,2 0 2 15,-8 0 1-15,6 1 1 0,-6 4 1 0,7-5-1 0,-8 2 2 16,0 1 1-16,3-2-4 0,2-2 3 16,-4 4 0-16,0-7-6 0,4 1 5 0,-6 3-5 15,1-2 4-15,7-4 1 0,3 1 3 0,-5-1 0 0,1 1-4 16,4 1 1-16,-3-3 3 0,0 1 0 0,-1-2-3 16,-1 1 1-16,3-1-2 0,-3-3 1 0,0 0 0 15,2 2-2-15,2-2 0 0,0-5 1 0,1 5 6 16,0-5-2-16,4 6 0 0,-4-3-4 0,2-4 2 15,0 2-2-15,0-1 5 0,4 4-7 0,-2-2 1 16,4 1 1-16,-6 2 1 0,6-1 0 0,-5 0 3 16,5-2-3-16,-4 3-2 0,3 0 2 0,-3 3 2 0,2-4-2 15,1 3-1-15,-1 1 0 0,1 1 0 0,0 0 1 16,0 1-2-16,-4 1 4 0,3 3-5 16,0-1 3-16,-2 1-2 0,3 2 2 0,-3 0-1 0,-1 3 0 15,2 0 2-15,-1-1 0 0,2 1 1 0,1 3-1 16,1-5-7-16,-1 0 4 0,-3 2 2 0,0 1 1 15,4-1 0-15,1-2 0 0,-5 5 3 0,2-5-4 16,0 0 1-16,-1-1 0 0,-4 3-2 0,3-2 0 16,-5-2 2-16,3-1-2 0,-3 2 2 0,1-2-4 15,1-3 4-15,-1 1-2 0,-3 0-1 0,-1-1 1 16,3-1 2-16,-3-2-2 0,-1 1 3 0,-1-2 0 0,-3-2 0 16,-2 2-3-16,0-2 0 0,0-1-3 0,1 2 4 15,4-1 1-15,4 1 1 0,-9-3-2 16,1 1 0-16,-1 2-2 0,6 0 4 0,-7 2-3 0,-1 0 2 15,9 2-4-15,0-2 3 0,0 1-3 0,-1 1 3 16,-5 0 0-16,5-1 3 0,3 4-4 0,-1-1 2 16,3 1-4-16,3-2 2 0,1 0-1 0,3 0 1 15,-1 1-1-15,1 1 2 0,4 0-3 0,0 0-2 16,1 0 1-16,-1-1 1 0,3 4 2 0,0-1 0 16,2 1 0-16,0 2 0 0,1 0-1 0,1 2 1 15,0-4 0-15,3 5-3 0,1 1 4 0,-1-1 1 0,0-1-3 16,1 2-2-16,-3-2 4 0,1 1 2 15,2 0-3-15,-1-1-2 0,0 0 3 0,-2-2 0 0,0 1 0 16,3-2 0-16,-5-1 0 0,1 2 3 0,0-5-3 16,-2 4 2-16,2-2-4 0,-2-2 2 0,1 4-2 15,0-3-1-15,-1 0 3 0,-2 2 2 0,-2 0-1 16,0-2-2-16,1 2 2 0,-1-2-2 0,1 0 0 16,-2 0 2-16,1 0-1 0,1-1-4 0,-1 2 5 15,1-3-3-15,-1 0 2 0,1 2 1 0,0-1-1 0,-1 0-1 16,0-1 0-16,5 4-3 0,-4-3 3 15,3 1-2-15,-4 1 3 0,3 2-1 0,1-2 2 0,1 0-1 16,-1 0 1-16,1-1-1 0,0 3-1 0,0-3 4 16,1 0-6-16,-1 3 1 0,1-3 4 0,3 2 0 15,-4-2-1-15,3 4 0 0,-2-1-2 0,2 1-4 16,-6 3 4-16,6-3 2 0,-6 3 3 0,2-1-5 16,-2 0 1-16,-2-1 1 0,4 3-3 0,-6-2 2 15,2-1-1-15,-1 1 2 0,2-2-1 0,0 1-2 16,-4 1 4-16,1-1 1 0,-1-2 0 0,3 1 0 15,-3-2-3-15,3 1-6 0,-4 0 3 0,3 1 1 0,2-5 3 16,-2 4-2-16,1-4 3 0,0-1-2 16,-1 4 0-16,1-4 3 0,2 1-2 0,0 0-2 15,0 0 4-15,2-1-6 0,0 1 3 0,-1 1 1 0,2 0-4 16,0 2 4-16,2-2-2 0,2 3 0 0,-1 1 0 16,0-1 0-16,2 1 2 0,0-1-5 0,2 0 4 15,-1 1 3-15,-1 0-4 0,0 0 3 0,0 0-1 16,1 1 3-16,-3-1-5 0,1 0 0 0,0 2-1 15,1-2 4-15,-4 2 0 0,3-1 0 0,-1-1-1 16,2 3-3-16,0-1 3 0,0 0 2 0,-4 1-1 16,3-1-2-16,-4 3-2 0,3-2-1 0,-2-2 5 15,-1 1-1-15,0 2 0 0,0-2 1 0,0 0-2 0,0 0-1 16,-1-1 2-16,-2-2-1 0,3-1 0 16,-1 0-1-16,-2-2-1 0,2 2 1 0,-2-2 0 0,1 1 3 15,-2 0 1-15,3 0-5 0,-4 0 1 0,4-1 1 16,-2 1-2-16,-1-1 0 0,2 1 0 0,-2 0-1 15,1 0 3-15,-1 1 0 0,1-2 3 0,0 0-2 16,0 2-5-16,2-2 5 0,1 0-1 0,0 2-1 16,1-2-3-16,3 2 0 0,1-2 2 0,3 2-2 15,1-1-1-15,0 0 3 0,1 0-2 0,3 1 1 16,-4 0 1-16,1 0 1 0,2 0-4 0,-1 3-4 16,-3-5 7-16,-2 3-1 0,0-1-6 0,-2-1 0 0,-1 1 1 15,1 0 1-15,-2 2 3 0,-1 0 0 16,1 4 0-16,-2-5 1 0,-3 5 2 0,-3-4 0 15,3 3-2-15,-1-3 1 0,-1 2 0 0,2-1 4 0,-4 1-2 16,5-2-1-16,-1 0 0 0,-3-2 2 0,2 4 0 16,0-2-3-16,0 0 0 0,0-2-1 0,3 2 2 15,1-4-1-15,-1 6 1 0,-2-5-1 0,3 4 2 16,0-3 0-16,3 1 0 0,-2-3 0 0,0 5-5 16,1 0 5-16,0-1-2 0,2 3 4 0,0-1 0 15,0 3-5-15,-3 0 6 0,2 1-5 0,-1 2 3 16,2 2-4-16,-3-1 4 0,3 2-1 0,-1-1 1 0,-3 0-1 15,2 0 0-15,-1 2 1 0,4-4 2 0,-3 0-4 16,-1-3 0-16,3-2 1 0,0 3-1 16,1-3-2-16,-4-2 5 0,0 1 0 0,2-2-2 0,-3 0 0 15,0-2-1-15,4 0 0 0,-3 0 1 0,0 1-3 16,-1-1-2-16,2 0 8 0,-1-4-4 0,2 2 0 16,-2 2 1-16,1-2-2 0,0 1 0 0,3 1 1 15,-2-2-2-15,2 0 2 0,2 1 0 0,1 3-1 16,-1-4 2-16,0 2-6 0,2-1 5 0,0 0 3 15,2 2 0-15,-2-1-1 0,0 0-5 0,1-1 3 16,-1 0 1-16,0 2-2 0,0 0 2 0,1-2-1 16,1 4 0-16,-1-4 0 0,-1 2 3 0,0 2-6 0,-2 0 6 15,3-1-2-15,1 3 2 0,-6-4-2 0,5 6-4 16,-2-4 1-16,-2-1 1 0,1 1 1 16,0-2 0-16,-3 1-3 0,0 1 2 0,2-1-3 0,1-1 5 15,-1 1-3-15,-2 0 1 0,0-3 2 0,-2-1 1 16,-1 2 1-16,2 0-8 0,0 0 6 0,-1 0-5 15,-2 1 5-15,0-1-2 0,0 0 0 0,0 0 4 16,0-1-2-16,0 1 1 0,0 0-4 0,0-4-2 16,0 2 1-16,0 2 4 0,1-3 0 0,-1-1-1 15,3 0-1-15,-3 1-2 0,4-1 2 0,2-1 2 16,-6-2-2-16,8 1 0 0,1-1-1 0,-4 1 3 0,5-1-2 16,-2 0 1-16,-2 0 1 0,5 0-2 0,0 0 3 15,-3 0-7-15,-2 0 5 0,7 0 2 16,-6 1-3-16,5-1 2 0,-3 2-2 0,-1-2 0 0,2 2-1 15,-3-2-1-15,1 3 0 0,-2-3 1 0,0 2 1 16,3 1-2-16,-2 0 0 0,-2-1 2 0,0 2 2 16,1-1-3-16,0 1 0 0,-2-2 1 0,2-1 0 15,-3 4-4-15,3-3 3 0,-3 3 2 0,-1-2 0 16,2-1-1-16,-3 0 3 0,2 1-7 0,-3-3 0 16,6 2 6-16,-2 1 3 0,0-2-1 0,0 2-2 15,-4-3 1-15,9 1 0 0,-9-1 2 0,11 1-3 16,-8 0 0-16,3-1 2 0,2 2 1 0,-3-2-2 0,4 1-5 15,-1-1 6-15,1 2-2 0,1 2-1 0,-3-3-1 16,5 1 5-16,1 0-2 0,0 1-1 0,6 0 1 16,-3-1 0-16,2 0-8 0,1-4-16 0,3 4-15 15,6-2-7-15,-6-3-14 0,5-1-25 0,3-1-11 16,0-4-30-16,0 4-21 0,1-5-36 0,-1-2-232 16,0 2-448-16,-2-1 198 0</inkml:trace>
  <inkml:trace contextRef="#ctx0" brushRef="#br0" timeOffset="35567.14">799 9835 156 0,'0'0'147'0,"0"0"-19"16,0 0-6-16,0 0-19 0,-2-5-13 0,2 5-3 16,0 0-17-16,0 0-2 0,0 0-3 0,0 0-9 15,0 0-1-15,0 0-7 0,0 0 1 0,2-3-1 16,-2 3 6-16,0 0 5 0,0 0-3 0,0 0 9 15,0 0 4-15,0 0 2 0,0 0 3 0,0 0-1 0,0 0-2 16,0 0 1-16,0 0-8 0,0 0 0 16,0 0-6-16,0 0-5 0,0 0-4 0,0 0-6 0,0 0-5 15,0 0-4-15,0 0-3 0,0 0-4 0,0 0-2 16,0 0-3-16,0 0-4 0,0 0-1 0,0 0-4 16,0 0 1-16,0 0-1 0,0 0-5 0,0 0 1 15,0 0 1-15,0 0-3 0,0 0-1 0,0 0 0 16,0 0 1-16,0 0 2 0,0 0-4 0,0 0 0 15,0 0 1-15,0 0-2 0,0 0 0 0,0 0-3 16,0 0 0-16,0 0-1 0,0 0 2 0,0 0 1 0,0 0-1 16,0 0-3-16,0 0 3 0,0 0-2 0,0 0 0 15,0 0 1-15,0 0 3 0,0 0-3 0,0 0-1 16,0 0 0-16,0 0 0 0,0 0-12 0,0 0-8 16,0 0-17-16,0 0-20 0,0 0-17 0,0 0-5 15,0 0-9-15,0 0-13 0,0 0-23 0,0 0-32 16,0 0-160-16,0 0-342 0,0 0 151 0</inkml:trace>
  <inkml:trace contextRef="#ctx0" brushRef="#br1" timeOffset="57750.11">3910 10623 67 0,'0'0'93'0,"0"0"-6"16,0 0-9-16,0 0-5 0,0 0-1 0,0 0-8 0,0 0 2 16,0 0-4-16,0 0-1 0,0 0-7 0,0 0 8 15,0 0-10-15,0 0-3 0,0 0-3 0,0 0 1 16,0 0 2-16,-18-4-8 0,18 4 0 0,0 0-2 15,0 0-4-15,0 0 0 0,0 0-6 0,-7 4-4 16,7-4 1-16,-5 1 0 0,5-1 4 0,-5 2-3 0,1 1 0 16,-1-1-6-16,-1 1-2 0,-4 2 2 0,2-1-3 15,-2-2-1-15,-2 3 5 0,1 0-8 0,-2-3 9 16,0 2-6-16,4 0-2 0,-5-1 1 0,1-2 5 16,3 2-1-16,-3-3 10 0,3 4-1 0,-1-2-3 15,-1 1-2-15,2-2 2 0,-2 2-5 0,2-2 4 16,0 2-1-16,0 0-2 0,-1-3 0 0,4 1-2 15,-2 1 0-15,0-1 1 0,-1 1-3 0,1-2-2 0,-4 0 0 16,4 0-3-16,-4 1-1 0,3 0 3 16,1 0-5-16,-5-1-1 0,1 0-1 0,4 2 2 15,-3 1 1-15,1-2-4 0,0 0-2 0,-1 1 2 0,1-2 0 16,1 0 1-16,-3 2-3 0,5-1-3 0,-11-1 3 16,9 0-1-16,0 0 1 0,-2 0 6 0,1 1 5 15,0 0 5-15,5 1-5 0,-2-2-1 0,-2-2 2 16,10 2 0-16,-11-2 8 0,4 1 1 0,3 0-2 15,-5 1-4-15,4-1 3 0,5 1-5 0,0 0-1 16,-10 0-4-16,10 0-2 0,-5 0 1 0,5 0 1 16,-12 0-3-16,12 0-4 0,-11 1 1 0,2 1-3 0,0 3 1 15,1 2 1-15,-2-2-2 0,1 3 1 16,-2 1-3-16,2-2 3 0,-4 1-2 0,3 2-1 0,-6-1-3 16,5 0 1-16,-2 2 16 0,-2-2 0 0,2 0-2 15,-1 0-2-15,-1 2-1 0,3-5-2 0,1 2-4 16,-1-1 4-16,1-3-4 0,-1 0 2 0,2 3-1 15,-2-3-2-15,6-3 2 0,-3 1 1 0,0-1-3 16,0 1-1-16,0-2 2 0,0 0-2 0,-1-2-1 16,4 2 2-16,-2-3-2 0,3 3-1 0,-4 0 4 15,-1-1-1-15,5 0-5 0,-2 0 1 0,-3-2 0 16,1 0 1-16,1 0 2 0,-3 2-1 0,3-2-1 0,-2 2-1 16,0 0 0-16,1 0 4 0,0 0-4 15,1 1 2-15,-2-2-4 0,1-1 2 0,0 3 3 0,-1-2-2 16,4-1-1-16,-1 3-3 0,-2-4-3 0,-1 2 9 15,2 2-2-15,3-1-1 0,-4-2 2 16,3 2 0-16,-2 1-2 0,-2 0 0 0,3 0-2 0,7 0 0 16,-14 0 2-16,8 1 1 0,-8 2-1 0,8-1-3 15,-1-1 3-15,-4 3 1 0,-2 1 1 0,3 0-2 16,-3-1-1-16,-1 4-1 0,1-1 5 0,-2-1-4 16,-2 5-2-16,3-3 0 0,-5 0 0 0,5 1 4 15,-4-1 0-15,7-1-2 0,0 0 0 0,-1-2 3 0,0 2-2 16,2-2 0-16,-2 0-1 0,4-1 2 0,2-1 2 15,-1 1-2-15,-1-2 0 0,3-1-3 0,0 2 4 16,-2-1 1-16,0-2-3 0,-1 0 0 0,8 0 0 16,-13-2 3-16,3 1-3 0,5-1 3 0,-5-3-2 15,2 0-1-15,0 4 3 0,2-3-1 0,-3 0 2 16,-4 1-6-16,3 1 4 0,-2-2 0 0,1 1 0 16,-2 2-2-16,3 0 1 0,-3 1-1 0,2-3-1 15,-2 0 0-15,1 3 2 0,1 0-2 0,-2-1 2 0,2 1-1 16,2-1 3-16,-3 1-3 0,6 0 1 0,-3-2-8 15,1 2 1-15,8 0 4 0,-13 0 4 0,7 2-7 16,-1-1 4-16,0 0 1 0,3 2 0 0,-2 1-4 16,-4 2 4-16,0 1-1 0,2 1 2 0,-4 0 1 15,2 1-2-15,0 1 0 0,-2 2-2 0,1 0 3 16,-1 1 0-16,1 1-7 0,2-4 6 0,1-2-2 16,-1 3 2-16,3-2 2 0,-2 0-3 0,3 0-1 15,1 1 1-15,-1-3 1 0,1 4-1 0,-1-2 1 16,0-2-1-16,5 0 1 0,-1 1-1 0,-2-1-2 15,3 0 2-15,0 0 1 0,0 1 3 0,0-2-2 16,0-2 0-16,3 5-1 0,-3-4-1 0,1-1 0 16,-1 3 1-16,0-3-1 0,0 1 1 0,1-1-1 15,1 0-2-15,-2 0 4 0,2 0-1 0,-2-1 2 0,0-3 0 16,0 7-2-16,0-4 3 0,0-3-3 0,0 5-1 16,0-1 1-16,0-4 0 0,0 5 1 0,0-5-1 15,4 7-2-15,-4-5 1 0,0-2-4 0,5 4-1 16,-5 0 4-16,8 0 0 0,-6-1-5 0,6 2 4 15,1 1 0-15,0 1 2 0,0-2-7 0,2 1 6 16,-1 4 2-16,1-3-1 0,1 6 1 0,-1-6-1 16,-2 2 3-16,2 1-2 0,-2 2 0 0,-3-2 0 0,1 1 0 15,0-1 0-15,-1 0 1 0,-3-1 3 16,-1 7-3-16,0-5-3 0,0 1 6 0,0 1-4 16,-4-1 3-16,-2-1-1 0,2 1 0 0,1 0 0 0,-3-1-1 15,1 0-2-15,1 1 0 0,2-3 1 0,0 2 2 16,0-1-4-16,2 1 1 0,1 2-2 0,1-4 2 15,3 6 2-15,-1-1-2 0,5 1 3 0,-2-1-1 16,1-1-2-16,1 3-1 0,-2 0 2 0,1-2 0 16,0 3 1-16,-2-2 0 0,-3 2-3 0,2-2 2 15,-1-3 2-15,1-1-1 0,-4-1 2 0,1 1-5 16,0 0 3-16,-3-4 0 0,2 3-1 0,-1-1 2 16,1 0-7-16,1-1 7 0,-1 2-3 0,1-2 3 0,1 1 0 15,0-1-3-15,1 0 2 0,1 1-1 0,2 0-4 16,0-2 7-16,0 3-3 0,1-1 0 0,-1 0 3 15,-1-1-4-15,2 2 4 0,-5 0-2 0,0 1-1 16,-2-1 1-16,-2 0 2 0,0 2-2 0,-2 3 1 16,1-3 0-16,-5 7 3 0,-4-2-4 0,4 0 1 15,-3-1-1-15,3 1 2 0,-4 1-3 0,0-2 0 16,4-1 0-16,1 0 0 0,2 4 2 0,-1-9-2 16,3 6 0-16,0-3-3 0,0-1-3 0,0 4 5 15,3-3-1-15,1 4 3 0,-1 0-2 0,1-2 2 16,2 2-1-16,0 0 1 0,0 2 0 0,1-2-2 0,-1 2 0 15,-1-2 4-15,1 0-2 0,-2 4-2 0,1 2 3 16,-2-5-6-16,2 4 7 0,-5-3-3 16,4 0 2-16,-4-1 1 0,2 1-2 0,1-2-2 0,-2-1 3 15,-1 0-7-15,3-4 5 0,-3 2 0 0,2 3 0 16,0-5 0-16,0 0 0 0,2 2 0 0,0-3-6 16,1-2 7-16,3 3 2 0,-3-2-1 0,1 0-3 15,2-1 2-15,-3 2-1 0,2-2 0 0,0 3 1 16,1-3-1-16,-2 1 0 0,0-2-1 0,-2 4 2 15,2 0 1-15,-3-3-1 0,0 0 0 0,0 0-1 16,-1 2 1-16,0-3 0 0,1 4 1 0,-3-5-4 16,1 1 2-16,2-1 0 0,-1 2-1 0,1-1 2 0,2-1-3 15,0 1 4-15,-1 1-3 0,2-1 0 0,1 1-1 16,-1-2 0-16,3 2 4 0,-2-4 0 0,1 4-2 16,0-1 0-16,5 0 2 0,-3 1-1 0,-1-1-2 15,-1-1 0-15,6 1-1 0,-5 1 1 0,-3-2 2 16,3 1 0-16,-1-1-3 0,-2-3 2 0,0 4 2 15,2-1-2-15,-4-2 0 0,5 3-1 0,-1 0 1 16,-1-3-1-16,-1 4 1 0,2-1-3 0,-1 0 2 16,-2 1 1-16,1-1 0 0,2 1 1 0,-2 0-2 0,-1-1 1 15,3 4 0-15,-4-4 1 0,3 2-1 16,0-1-1-16,-1-2 2 0,-1-2-3 0,3 2 3 0,1-2 0 16,-1-2-1-16,2 1 3 0,0-1-4 15,3-3 2-15,1 1-1 0,-1-1 2 0,6-1 1 16,-4 1-4-16,0-3 3 0,-2 1 0 0,6-1-1 0,-2 1 1 15,0 0-3-15,-3 1 2 0,-3-1 1 0,2 0-2 16,-4 2-2-16,4 0 3 0,-7 0 0 0,2 0-6 16,2 0 4-16,-4 0 1 0,1-3 1 0,-7 3 1 15,10 3 0-15,-10-3-3 0,9-3 1 0,-9 3-2 16,8 0 1-16,-8 0-4 0,10 0 8 0,-5 0-4 16,3 0-3-16,-1 0 3 0,4 0 3 0,0-1-2 15,-1 0 0-15,3 2 3 0,2-2 1 0,1-1-3 16,8 0 0-16,-5 1-6 0,2 1 7 0,7-2 2 0,0-1-3 15,1 3-7-15,-10-1 6 0,3-3 1 0,-1 3 1 16,-1 0-1-16,3-2 2 0,-1-1-6 16,-3 3 7-16,1-3-2 0,-4 0 1 0,4 1-1 0,-7 1-1 15,1-1 3-15,-2 0 0 0,0-3-4 0,-2 3 2 16,2 0 0-16,2-2 2 0,-5-2-4 0,0 2 3 16,1 1-1-16,-1-3-4 0,0 4 5 0,2-2-3 15,-2 0 0-15,1 0 0 0,1 2-1 0,0-6 2 16,1 5-1-16,5-2 1 0,-5-1 0 0,6 1 0 15,-5 0 0-15,2 1-2 0,-2 1 2 0,1-1 2 16,3 1-2-16,-3 3 0 0,-2-2-2 0,5-2 1 16,1 3 1-16,-5 2-1 0,1 0 1 0,4-2-3 0,0 4 4 15,2-1-3-15,-2 0 3 0,1 2-9 0,3-1 8 16,-2 2-3-16,10-3 3 0,-11 4-2 16,9-2 3-16,-6-1-2 0,-1-1 2 0,-1 0-1 0,0 2 2 15,-1-3-2-15,-6 0-1 0,6 2-1 0,-6-2 1 16,0 3 3-16,1-3-4 0,3-3 2 15,-3 3-1-15,2 0 0 0,1-2 3 0,2-1-3 0,-1 1-6 16,-2-2 11-16,1-2-2 0,6 0-3 0,-5 0 2 16,10-4 1-16,-10 1-2 0,10 0 1 0,-9 3 1 15,0-1 0-15,1 2 1 0,-1-3-2 0,-3 0-3 16,2 5 1-16,0-2 1 0,-4 0 1 0,-1 2-7 16,0 1 3-16,-3 0 2 0,3 1 1 0,-1 0 1 0,0 1-2 15,1 0 0-15,-3 1 2 0,-1-1 0 16,2 1-4-16,2 1 4 0,-1-2-1 0,0 0 2 15,1 2-3-15,5 1 0 0,-5 0 3 0,6-2-1 0,-6 0-3 16,6 2 0-16,0 1 3 0,-2-3 0 0,2 3-1 16,-6-4-6-16,1 2 5 0,3 1 0 0,-5-1 2 15,1 0-7-15,6-1 6 0,-9 1-2 0,2-2 3 16,-1 1 1-16,0 1-2 0,0-2-1 0,2 2 2 16,-3-2-2-16,3 2 2 0,-3-2 0 0,-2 1 0 15,1-2-3-15,-2 1 0 0,1 0 3 0,-1 0 1 16,-7 0-3-16,13-2-1 0,-5 0 4 0,-1 1 3 15,-1 0 8-15,3 0 7 0,-3 1 0 0,2-3 4 0,2-1 2 16,-4 2 2-16,1-3-1 0,-2 3-1 0,9 1-2 16,-5-3 0-16,0 0-2 0,0 0-2 0,4 1-12 15,-3 1 6-15,4-1-1 0,-2-1-1 0,3-1-1 16,-2 3-3-16,-3 2-1 0,4 0 1 0,-1 0-3 16,-1-2 2-16,-1 2-3 0,0 2 1 0,-1-2-4 15,3 2 2-15,-5-2 1 0,-1 3-1 0,1-1-2 16,1 0 1-16,-4 0-1 0,7-1 3 0,-6 1-4 15,3 0 0-15,1 1 1 0,2 1 1 0,-2 0-3 16,1-2 2-16,0 0-1 0,-1 1-1 0,3 2 3 16,-3-4-4-16,0 2 3 0,3-1-1 0,-1 1 2 15,0-3-1-15,-2 1 2 0,1 0-2 0,4-1-1 0,-5 1-1 16,4-1 2-16,-2-1 0 0,2 1-1 16,1 1-3-16,3-1 5 0,0-1 0 0,0 0-1 15,-5 1 1-15,1-1-4 0,-2 1 2 0,1 0 1 0,1-3-2 16,-1 1 0-16,1 2 2 0,-1-3-8 0,-3 3 8 15,3-2 0-15,-3 0 1 0,-1 2-1 0,4 0-1 16,-3 0 1-16,2-2-1 0,-2 2-3 0,0 0-5 16,1 2 5-16,1-2 0 0,2-2 4 0,-1 2 0 15,-1 0-3-15,0-2 2 0,6 6 0 0,0-2 0 16,2-1 0-16,-2-1-2 0,3 1 2 0,-2 2-1 16,-2 0 0-16,2-1 0 0,-3 1 0 0,-2 2-5 15,0-3 5-15,0 3 1 0,-2-1-2 0,1 0 1 0,-2 0 1 16,2 1 0-16,-3 0-2 0,3-1 1 15,-3 1 1-15,2-2-3 0,1 2 2 0,-3-2 0 0,0 1 2 16,-1-4 1-16,4 2-1 0,-3-2-3 0,1-2 0 16,0-1 0-16,0 3 0 0,1 0-1 0,2-4 3 15,-3-1 1-15,1 0-1 0,0 1 0 0,0-2 1 16,-2 1-2-16,3-1 3 0,1-2-4 0,-4 2-2 16,2-1 2-16,-1 0 0 0,-2 2 4 0,-1-2-1 15,2 2-1-15,-4 1-2 0,0-2 1 0,-3 4-1 16,4-2 0-16,-1 0 1 0,-2 0 0 0,0 2-3 15,0-1 3-15,-1 1 1 0,-3 2 1 0,7-3-5 0,-4 3 4 16,-3 0-2-16,10 0-2 0,-9-3 2 16,-1 3-1-16,0 0-2 0,13 3 1 0,-7-2 3 15,-1 0-2-15,-5-1 0 0,6 1-1 0,-2 1 2 0,-4-2 0 16,8 3 1-16,-4-3 2 0,-4 0-2 0,6 2-1 16,-1-2 2-16,-5 0-1 0,12 3 0 0,-12-3 0 15,6-3-2-15,-6 3 2 0,13 0 0 0,-5 0 1 16,-2 0-1-16,7-2 1 0,-3 2 1 0,3 0-4 15,1 0 1-15,0-3 0 0,4 1 0 0,-2 1 0 16,1-3 2-16,2 3-3 0,-3-3 3 0,3 4 3 16,-1-4-4-16,-4 0-5 0,-3 3 5 0,3-4 1 15,3 2 1-15,-3-1-2 0,-2 3-2 0,-2-3 2 0,0 1 2 16,0 1 2-16,-2-1-1 0,2-2-2 16,-1 1 5-16,0 0 2 0,-5 0-2 0,7 0 0 15,-2-1 1-15,-2 2-6 0,-1 1 2 0,4-1 2 0,-2 2-2 16,1-2 3-16,2 3-1 0,2-1-2 0,0-1 1 15,6 2 1-15,-5 0-2 0,5 0-1 0,0 2-1 16,7 3 4-16,3-2-11 0,-3 2 9 0,4-2 1 16,3 3 1-16,-3-1-1 0,6 3-4 0,0-1 3 15,0-5 1-15,2 1 1 0,3 1 1 0,-4 0-3 16,15 0-2-16,-1-4-1 0,-1 2 4 0,-10 1-4 16,-2-4-1-16,-1 2 0 0,2-2-1 0,-1 1 3 15,-2 1-2-15,-2-1 1 0,2 0 3 0,-2 0-1 16,-4-1 0-16,-1-1 2 0,-2 2-9 0,-5 0 2 0,6 0 5 15,-10 3 2-15,5-4-3 0,-8-1-1 16,-2 0-2-16,-2 2 2 0,-3-3 5 0,1 3-5 0,-3 0 5 16,1 0-4-16,-7 0 2 0,8-2 1 0,-5-1-4 15,4 0 1-15,-6-1 4 0,3 0-1 16,-3-1-1-16,2 0 2 0,-1 0-6 0,-2 0 4 0,1 0 1 16,2 0-1-16,-3 1-1 0,1 1-3 0,-1 3 1 15,4-3-1-15,-4-1 3 0,0 4-2 0,4-4 0 16,2 3-3-16,-2-2 3 0,1 2-1 0,3 0 0 15,2 1-1-15,4 0 4 0,-1 0-5 0,6 1 2 16,-1 4 2-16,1-2-4 0,2-2 2 0,2 1 2 16,5-2-1-16,-3 3-2 0,-3-1 1 0,1-4 4 15,5 2-4-15,0 0-1 0,-7 0 4 0,2 0-2 16,-4-3 1-16,0 3-1 0,3 0 0 0,-2-3 1 0,-3 2 1 16,-3-1-5-16,-1-1 3 0,-2 2-3 0,-2-1 0 15,0 2 3-15,-2-2 2 0,0-1-4 0,2 0 1 16,-2 2 1-16,-2-2 1 0,1 3-1 0,-6 0 0 15,7-2 0-15,-3 0 0 0,-4 2-3 0,8-1 1 16,-8 1 0-16,7 0 1 0,-7 0 1 0,11 1 0 16,-5 1 0-16,1 0 1 0,-1 1-3 0,4 1-3 15,-2-4 2-15,2 5 3 0,3-3-2 0,-3-1 1 16,3 1 5-16,1 2-5 0,5-1 3 0,1 0-1 16,1 1-1-16,1 0-3 0,-2-2-1 0,9 3 1 15,-3-3 2-15,1-2-3 0,-4 0-3 0,-6 0-2 16,7 0-4-16,-4 0 3 0,-1 3 0 0,1-6 1 0,-2 3-2 15,0 0-1-15,1-2-1 0,-4 1 6 0,3 2 2 16,-5-4-3-16,0 1 3 0,-2 0 1 0,2-2 1 16,-3 0 1-16,2 3-1 0,-1-4 3 0,-2 1-2 15,-1 0 0-15,4 0 0 0,-4-2 3 0,1-1-4 16,2 3 5-16,-3-1-5 0,1 0 1 0,-1 1 1 16,1 0-2-16,-4 0 1 0,1 3 2 0,2-5-1 15,-2 2-1-15,1 1 0 0,0 1-1 0,-1 0 3 16,0-1 2-16,4 1-5 0,-5 0 1 0,3 1-1 15,-2-2-3-15,3 2-5 0,-4 1-5 0,3 0-2 16,-8 0 4-16,15 0 0 0,-7-1-5 0,0 1 4 0,1 1 2 16,2-1 0-16,-1 0-3 0,3 0 2 0,-4 0 2 15,3 0-2-15,-1 0 3 0,1 0 0 16,-1-3 2-16,1 3 1 0,-1-2 3 0,3-1 0 0,0 1 1 16,4-4-4-16,-4 1-2 0,0 1 6 0,4-2 0 15,0 0 0-15,-6 0-5 0,-1 0 6 0,3 1 2 16,-2-1 1-16,0 0 1 0,-1 0-2 0,0 0 0 15,-1-1-2-15,-1 0 2 0,0 1-2 0,0 0 3 16,0 0 0-16,-4 1-5 0,3 0 5 0,-2 1 0 16,-1-3 2-16,0 4 0 0,1-4-6 0,-1 2 3 15,-4 1 2-15,3 1-1 0,2-3 0 0,-1 0 1 16,-1 4-2-16,0-3 1 0,-1 1-1 0,-1 0-1 0,2 0 2 16,2 1 3-16,1-1-3 0,-2 2 2 0,1-1 0 15,2 3-5-15,1-3-1 0,0 1 1 16,2-1 6-16,-1 2-2 0,2 0 1 0,1 1-2 0,-2-2-2 15,0 1 4-15,1 0 0 0,-3 0-4 0,0 1 4 16,3-1-3-16,-2 0 2 0,0 0-2 0,0-1 0 16,3-2 1-16,-4 3 0 0,1 0 0 0,-2-2-2 15,0 2-3-15,-3 0 8 0,6-2-2 0,-2 0-1 16,1-1 2-16,-1 2-3 0,-2-1 2 0,3 0 0 16,0-2-2-16,-1-2 2 0,0 4-1 0,0-3 1 15,-1 2-2-15,1-2 4 0,0 1-7 0,-1-1 3 16,0 0 0-16,1 0 2 0,-4 2-2 0,4-2 1 0,0-1 1 15,0 3 1-15,-1-3-1 0,-2 1-2 0,-1 5 2 16,3-2-1-16,-3-2-1 0,4 1 1 16,-4 1-1-16,3 1 2 0,-3 0-2 0,0 0-2 0,0 1 3 15,-5 1 1-15,11 0 2 0,-11 0-3 0,8 0-3 16,-3 1 2-16,-5-1-1 0,4 2 1 0,-1 0 1 16,-3-2-5-16,5 5 7 0,-5-5-1 0,1 3-2 15,-1-3 3-15,3 2-3 0,-3-2 4 0,0 0 6 16,2 4 13-16,-2-4 8 0,0 0 5 0,7-7 10 15,-5 2 5-15,2 1 1 0,1-1 3 0,0 0-6 16,4-4-1-16,-4 4-7 0,3 1-6 0,2-3-4 16,-5 3-3-16,0 1-3 0,4-1 2 0,2 1-7 0,-1 0 2 15,-1 1-5-15,2-1 2 0,-2 1-2 0,2-1-4 16,2 1-2-16,0-1-2 0,0 3 1 16,0-1-6-16,0-1 5 0,2 2 0 0,2-1-4 0,-3 1 0 15,-2 0 0-15,5-2 2 0,-7 4-2 0,4-4 0 16,-1 2 0-16,1 0-2 0,-2 0 1 0,-1 0 3 15,4 2-7-15,-3-4 5 0,1 2-4 0,-2 0 3 16,2-1-3-16,2-1-1 0,-4-1 3 0,4 1-1 16,-4-2 4-16,3-1-4 0,-1-1 1 0,2 0 1 15,2-2-1-15,-4 0-1 0,4-1 2 0,-1 1-2 16,-2-3 0-16,1 4 1 0,0-3-3 0,1 3-3 0,0 0 5 16,1-3 0-16,0 2-1 0,-2 0 0 15,3 4 0-15,4-3-4 0,-3 0 5 0,9 3-2 16,1 0 1-16,2 0-3 0,2 2-1 0,3-1 5 0,1 3 2 15,2-3-3-15,-1 6 0 0,-1-3-3 0,0 2 1 16,-1 1-4-16,-3 1-4 0,-2 0-1 0,-1 1-4 16,-1 1 0-16,-8-1-1 0,-2 0-5 0,-1-2 3 15,0 4 0-15,-8-4-2 0,3 1 4 0,0 1-2 16,-3-1 3-16,3-1 0 0,-3 0 4 0,2 1 1 16,-1 0 2-16,1 0-4 0,0-1 7 0,-2-1 0 15,2 1 0-15,2 1 0 0,2-2 1 0,1 1-3 16,5-3 2-16,-4 2 2 0,1-1 0 0,-1 0-1 0,5 2 3 15,-5-6 3-15,4 2-4 0,0 1-1 0,-2-3 2 16,1 3-5-16,7-5 7 0,-7 2-3 16,2-1 2-16,4-4-1 0,0 4 2 0,-7-1-4 0,9-1 1 15,-4-1 1-15,3 0 2 0,-7 3 1 0,7-3-2 16,-8 4-1-16,3-3 1 0,-2 0-2 0,-2 3 1 16,4-1 2-16,-2-1-3 0,0 1 4 0,-1 0-2 15,2 4-1-15,1-3 2 0,-4 2-4 0,3 1 5 16,-1-1 0-16,-2 1-2 0,4 2 1 0,-2-2-2 15,-1 3 0-15,1 0 1 0,7 1 0 0,-6-2 4 16,1-1-5-16,-4 2 1 0,11 1-3 0,-10-3 6 16,8 3-3-16,-9 0 0 0,3-1-1 0,9 0 0 0,-11-1 0 15,3-1 1-15,-4 1-1 0,3 0 0 0,-3 0 1 16,0-1 0-16,-1 0 1 0,-6 0-1 16,2-1-1-16,-1 2 1 0,-2-2 1 0,3 0-3 0,-2 0 3 15,0 0-1-15,0-2-2 0,-3 2 1 0,2-1-2 16,2-1 4-16,-4-2-2 0,5 2 1 0,-1 1 3 15,1-2-3-15,3-1 0 0,-1-1-3 0,-3 3 4 16,4-3-2-16,1 0 2 0,-1 2-5 0,5-2 4 16,-6 0-1-16,4-1 1 0,-3 1 2 0,2 0-4 15,0 0 2-15,0 0-2 0,-1 3 5 0,1-3-1 16,-4 0-3-16,-3 3-2 0,7-1 5 0,-5 1-2 16,0-2 0-16,-1 4 1 0,1-2-4 0,-1 1 2 0,1 1-1 15,0 0 4-15,1-3-3 0,-2 6 2 16,1-2-3-16,3 1-1 0,2 0 3 0,-6-2 0 0,1 2 2 15,0-1-3-15,6 0 2 0,-3-1 1 0,2 3 0 16,-3-3-2-16,4 2 0 0,-6 0 1 0,4-2-2 16,-4 1-2-16,2 1 1 0,4 1 3 0,-1-4-1 15,-1 2 1-15,-1-2 1 0,0-1-2 0,2 2 0 16,3-3 1-16,-3 1-4 0,3 2 4 0,-2-2-3 16,0-1 2-16,1 2 0 0,0 0-2 0,1-5 2 15,-1 5-1-15,2-4 2 0,-5 2 1 0,5 1-4 16,-4-2 2-16,-1-2-4 0,1 2 5 0,-6 4-2 0,2-2 2 15,3-2 0-15,-1 2 1 0,-6-2-2 0,2 4-2 16,1-1 4-16,0 0-5 0,-1 1 2 16,-3-1 1-16,3 1 1 0,-3 0-1 0,4 1-2 0,2-1 2 15,3 1-2-15,-8-1 3 0,8 3-2 0,-2-1 2 16,4-1-1-16,0 0-1 0,-3 3 3 0,3-1-4 16,0-4 0-16,-4 4 2 0,5-3-1 0,-7 0 0 15,1 1-4-15,2 2 4 0,0-1 5 0,-4 0-4 16,-1-4-3-16,2 3 2 0,2 0 0 0,2 2 2 0,-6-1-1 15,-1-3 2-15,-1 2-2 0,4 0 0 16,-6-1 3-16,3-1-1 0,-1 1-2 0,0-2 3 16,-1-1-3-16,0 1-2 0,-4 0 3 0,3-4-2 15,3 3 2-15,-3-1-2 0,-2 0 1 0,1 1-1 0,0 1 0 16,1-4 3-16,-4 3-3 0,3-1 2 16,-1 0-4-16,-1 1 4 0,2-1-4 0,-3 1 8 0,1 0-4 15,1-1 1-15,-3 2-6 0,1-1 2 0,0 1 2 16,-5 2 2-16,5-3-1 0,-1 1-4 0,-4 2 4 15,0 0-2-15,6-2-1 0,-6 2-1 0,0 0 3 16,0 0-1-16,0 0 0 0,4-3-4 0,-4 3 5 16,0 0 0-16,0 0-1 0,0 0 3 0,-24 5-3 15,16-2-1-15,0-3 1 0,1 2-2 0,-2 0 5 16,1-1-3-16,0 1 2 0,0-2 4 0,0 1-5 0,2-1 3 16,6 0-4-16,-14 1 5 0,7 1-4 0,7-2 6 15,-9-3-4-15,3 3 2 0,6 0 1 16,-8-3-3-16,3 0 1 0,1 1-1 0,1-1 2 0,3 3 1 15,-7-3 2-15,3 0-3 0,4 3 2 0,-3-4 3 16,3 4-2-16,-4-3 1 0,4 3 0 0,0 0-4 16,0 0-3-16,-3-2 2 0,3 2 2 0,0 0-2 15,0 0-1-15,0 0 1 0,0 0-2 0,0 0 3 16,0 0-2-16,0 0 2 0,19 2-3 0,-19-2-1 16,7 3 3-16,-2-3 0 0,-1 2-2 0,-4-2-1 15,10-2 2-15,-10 2 0 0,10 0 0 0,-4 0-4 16,1-3 6-16,0 3-2 0,1 0-1 0,0-1 1 0,4 0-1 15,0-1-5-15,6 0 3 0,0 1-1 0,-2-1 5 16,1-1-3-16,5 2 1 0,-1-3-1 0,-1 2 3 16,9-1-1-16,-7 2-2 0,7-2 0 0,-1 3 1 15,4-2 0-15,0-3 2 0,4 4-5 0,-1-1 5 16,2 4-3-16,0-2 0 0,-2 1-2 0,1-1 2 16,0 2 3-16,-4-1-3 0,-1 2-1 0,-1-2-1 15,-3 2 3-15,-4-2-3 0,0 4 1 0,-2-1-1 16,-1-2 0-16,-3 0 1 0,2 0-2 0,-1 1 4 15,-5-1 1-15,-3 0-3 0,0-2 2 0,-2 3-1 16,-3-1 0-16,1-2 0 0,0 1 0 0,2 0 1 16,-3 2-4-16,0-3 3 0,4 0-1 0,-1 1 2 0,-2-2-2 15,2 1 3-15,5 0-2 0,-3-2-2 0,3 2 4 16,2 0 0-16,4-1-3 0,-1 2 1 0,4-2-2 16,0 0-5-16,-1 0 9 0,10 1-1 0,-3-2-1 15,0 2 0-15,2-3 0 0,-3 2-1 0,1 0 4 16,2-1-2-16,-3 0-3 0,1 2 4 0,-11-3-2 15,7 0 2-15,-2 1-4 0,-1 0 5 0,-1-1-2 16,0 0-7-16,-2 2 6 0,1-2-2 0,-1 2 3 16,-4 0-3-16,0 1 3 0,4-3-3 0,0 3-1 15,-5 0-3-15,2 1 7 0,-2 2-2 0,1-2 1 16,0-1-2-16,0 7 0 0,-1-4 1 0,5 1 2 0,-7 1-1 16,2 0 1-16,0 0-4 0,0-1 4 0,3 4-3 15,2-3 4-15,0 0-2 0,-4 2 3 0,1-2-3 16,-2-2 1-16,1 2-4 0,2 0 3 0,-3 0 1 15,3 1 0-15,-2-1 0 0,-1-2 1 0,3 2-3 16,-3-1 1-16,4 1 2 0,-4 0-1 0,-1-3-3 16,6 3 3-16,-4-5-1 0,4 3-1 0,0 0-2 15,-5 2 1-15,1-5 1 0,3 1 0 0,3-1-4 16,-1 0 4-16,0 0 3 0,0-1-1 0,2-4-5 16,-5 2 6-16,5 0 0 0,-3-1-1 0,0 2 1 15,0-4-1-15,1 1-2 0,0 0 2 0,-2 0 2 16,-1 1-5-16,0 0 4 0,-3-1-2 0,4 0-3 0,-2 1 3 15,-2 0 0-15,1-1 0 0,-1 3 0 0,4-1-1 16,-6 0-2-16,2-1 3 0,1 0 0 16,-1 3 2-16,1 1 0 0,-1-2-2 0,-1 2-1 0,1-1-1 15,0 0 4-15,0 0-3 0,-2 1 0 0,2 0 4 16,-3 0-6-16,1 0 2 0,0-2 2 0,-5 4-1 16,5-4-1-16,-1 2 2 0,0 0-3 0,-1 3 2 15,1-3 0-15,0 0-5 0,-1 2 4 0,4 0-1 16,-3-2-2-16,1 4 4 0,1 1 0 0,0-4 1 15,2 3-2-15,-3-1-3 0,1-2 3 0,3 1-1 16,3-2 0-16,-4 2 3 0,4 1-2 0,-4-3 1 16,5 0 0-16,-1-2 0 0,3 1 1 0,-3-3-1 0,1 3 0 15,-1-4 2-15,1 2-2 0,-3-2 1 16,2-1-3-16,0 1 0 0,-5 2-2 0,5-4 3 0,-2 0 2 16,0 2 1-16,2 0-2 0,-2-3 0 0,2 4-2 15,-1-1 3-15,3-2-2 0,-3 2-3 0,-1 1 6 16,2-1-3-16,0 2-1 0,0 3 1 0,-1-2-2 15,2 2 4-15,-6 2-2 0,2-2 0 0,-2 3 0 16,5 1 1-16,1-1-3 0,-2-1 0 0,0 1 2 16,0 3-1-16,-2-3-3 0,-2 2 5 0,1-2-3 15,-2 1 3-15,0 2 2 0,1-2-5 0,0 1-5 16,2 2 9-16,-2-3-4 0,1-1 2 0,-1 3 3 0,1-4-3 16,1 4 4-16,6 0-5 0,-6-4-1 0,7 3 3 15,-6-4 3-15,4 3-1 0,-4-3-3 16,5-1-6-16,-1-1 8 0,3-2-2 0,-1 2 1 0,-2 0-1 15,-2-6 2-15,-1 5-4 0,3-3 1 0,-2 0 2 16,-5 0 0-16,2 2 3 0,2-4-3 0,-6 0-1 16,2 2-1-16,0 1-1 0,3-2 4 0,-4-1 2 15,1 5-3-15,-3-3 2 0,4 0-2 0,0 3-7 16,-4-1 7-16,3 2-4 0,1 1 2 0,5-3 4 16,-6 3-6-16,5 3 7 0,-2-4-3 0,2 2-1 15,2 0 0-15,-4-1-1 0,1 0 2 0,2 3-1 16,0-1-1-16,0 0-1 0,-1 0 0 0,0 1-1 0,0-3-4 15,0 1 1-15,0 1-2 0,1 0-1 0,0-2-2 16,-1 0 0-16,3 0-5 0,-4 3 1 16,1-2 0-16,0 3-5 0,0-3 0 0,1 0-6 0,0 1-1 15,-3 0 0-15,3-2 5 0,1 3 2 0,2-5 0 16,-3 4-1-16,2-4 4 0,0 2 1 0,1-2-7 16,-4-1 10-16,4 0 1 0,-2-1 5 0,2 1-2 15,0-2-1-15,3-2-2 0,-3 2-2 0,0 1 5 16,-2-4 1-16,-1 2-4 0,8-2-4 0,-9 1 0 15,4 1 0-15,-1-1 1 0,-3-1 1 0,3 1-2 16,-1-1 1-16,-3 2 4 0,1-2-4 0,0 0 3 0,-4 3 1 16,1-3 1-16,0 0 1 0,-2 4 3 0,4-4-4 15,-6 2 4-15,3 3-2 0,3-2 3 16,-3 1-2-16,-3-1 2 0,7 2 4 0,-1-2-3 0,-4 2 3 16,6-1-2-16,-4 2-1 0,0 2 3 0,2-2-1 15,-4 1 1-15,1 1 0 0,0 0-1 0,-1 0 3 16,0 0-3-16,-2 0 3 0,4 0-3 0,-2 1 3 15,3-2 0-15,-6 2 0 0,0 1 0 0,0 0-4 16,1-2 3-16,-4 0 0 0,1 0 0 0,-2 3 2 16,-1-2-3-16,4 0 4 0,-4 1-3 0,3-1-1 15,-4-1 0-15,5 2 2 0,-3 0 1 0,3-2 0 16,-4 0-1-16,4 0 0 0,-2 0 0 0,0-1 0 0,1-2 3 16,0 0-5-16,-1-2 1 0,1 3-5 0,-1-2 7 15,3 0-3-15,0-4 1 0,-3 2 2 16,1-1 1-16,1 0-5 0,1 0 1 0,-1 0 6 0,0-1-3 15,0-1 1-15,-1 1-4 0,1-2 0 0,3-2 2 16,-3 0-1-16,0 2 1 0,4 0 0 0,-3 2-1 16,-1-3 0-16,4 1 0 0,-3 0-1 0,-1 3 2 15,3-2 1-15,-1 3-1 0,0-2-2 0,1 2 0 16,0 1 1-16,0-1-2 0,0 3 4 0,-2-1-1 16,2 0 0-16,-3 3-1 0,0-2 2 0,2 3-1 15,-5-2-2-15,3 1 1 0,-1 1-1 0,2 0 3 0,-5 0 0 16,3 1-1-16,0-1 0 0,-8 0 0 0,10 0 0 15,-10 0 0-15,9 2-2 0,-4 0-1 0,-5-2 3 16,8 1 1-16,-8-1-2 0,10 0 0 0,-6 1 1 16,-4-1-2-16,8 0 0 0,-8 0 1 0,7 0-2 15,-7 0 2-15,9 0 2 0,-9 0-1 0,9-4 2 16,-5 2-4-16,2 0 1 0,2-1 2 0,-2 0-1 16,1 0 0-16,0-1-1 0,3 0 2 0,-2 3-3 15,-3-3 3-15,4-1 0 0,1 0-2 0,2-2 1 16,-3 1-1-16,1-1 3 0,-1 0-5 0,0-2 4 15,0 3 1-15,-3-2-2 0,2 0 0 0,-3 0 2 16,8 0 0-16,-8-1-4 0,4 2-1 0,-1-2 3 0,-1 1 2 16,2-2-1-16,0 0-1 0,0 2 1 0,3-3 1 15,-3 1-2-15,0 1-7 0,-1 0 9 0,0-3-2 16,1 3 0-16,1-1 0 0,-6 4 1 0,5-4-8 16,-4 3 10-16,0 2 0 0,-1 0 0 0,3-2-2 15,-4 5-1-15,0-2 1 0,1 2-3 0,-4-1 3 16,0 3-2-16,5-4 1 0,-5 4 0 0,4-3-5 15,-4 3 4-15,1-2 3 0,-1 2-13 0,0 0 11 16,0 0 2-16,5-4-2 0,-5 4 0 0,0 0 1 16,5-1 0-16,-5 1 0 0,5-1-8 0,-5 1 11 15,7-3-5-15,-3 3 0 0,-4 0 1 0,6-4 0 16,2 1 3-16,-6 1 0 0,3 0-5 0,-2 1 3 0,2-2 0 16,-1 1 2-16,0-1-9 0,1 1 7 0,-2 0 2 15,3-2-4-15,-3 3 2 0,3-2-1 0,0-1 2 16,0 2-2-16,1-1-3 0,-1 0 4 0,3-2 0 15,1 3-3-15,1-2 2 0,0 0-2 0,3-2 1 16,0 4 3-16,0-1-4 0,3 1 3 0,1-2-1 16,1-2-1-16,-2 4 3 0,-2 2-4 0,2-3 4 15,0 0-1-15,0 1-1 0,-3 0 0 0,-1 0-1 16,-1 0 1-16,0-1 0 0,-3 0 0 0,2 0 0 16,-2 0 1-16,-1 2-1 0,-3-2 0 0,3 1-1 15,1-3 2-15,-4 1-1 0,0 1 0 0,-1 1 1 0,2-1 2 16,-3-2 1-16,1 2-4 0,-2-1 0 0,0 1 2 15,0-2-3-15,2 1 1 0,-4 0 0 0,3 0 2 16,-2 0-2-16,-1 1 0 0,0-1 0 0,5 1 3 16,-4-1-3-16,3-1-1 0,-3-1 2 0,2 4-2 15,-1-2 1-15,0-1 3 0,-2 1-2 0,0-3-1 16,1 1 4-16,-2-1-4 0,1-1-2 0,-2 2 5 16,1-5-2-16,0 6 1 0,-2-4-1 0,1 1 1 15,-1 1 0-15,3 0-1 0,-1-1 2 0,0 3-3 16,1 0 0-16,0 1 4 0,0-1-5 0,0-1-5 0,0 1 6 15,1 1 0-15,0 0 2 0,-1 4-3 16,3-5 4-16,-3 2-10 0,0 3 7 0,1-5 3 0,-1 5 0 16,2-4-1-16,-2 4-1 0,0-5 1 0,0 5-3 15,0 0 2-15,0-4 1 0,0 4-1 0,-1-5-1 16,1 5-4-16,0-5 5 0,0 5-1 0,0-7-1 16,1 2 0-16,-1 2-1 0,2-1 5 0,-2 4-1 15,1-10-2-15,-1 4-5 0,1 1 6 0,1-2 1 16,-1 3 3-16,0-5-5 0,-1 2-3 0,0-2 5 15,0-1 1-15,0-2 2 0,0 0 1 0,0 0-3 16,-2 1 0-16,-1-1 3 0,-1 0-1 0,2-4-2 16,-3 4 0-16,-2-3-2 0,0 3 6 0,1 1-5 15,1-5 0-15,-1 5 5 0,2 1-2 0,-1 1-1 16,0-1 2-16,1-1-2 0,-1 3 3 0,1-1-1 0,0-2-2 16,3 2 0-16,-3 3 2 0,4-1-3 0,-1-2 0 15,-2 6 0-15,3-2 2 0,0 0-5 0,-1 0 3 16,-2 3 0-16,3 2-1 0,-1-9 1 0,1 8-8 15,0 1 6-15,-5-4-1 0,5 4-2 0,-9-1 3 16,2 1-7-16,0-1 5 0,-3-1-1 0,-1 2 4 16,3 0-2-16,-1-3 2 0,-4 3 0 0,7 0 0 15,-5-3-1-15,0-1-1 0,1 0 2 0,1 2-2 0,-4-2 2 16,5 1-2-16,1 2 2 0,-1-6-6 16,-2 1 7-16,2 2 0 0,-4-2-4 0,5 1 2 15,-1 0 0-15,-2-2 1 0,1 2 0 0,0-1-1 0,0 0-1 16,-4 0-5-16,4-2 6 0,-2 5-1 0,1-4 1 15,-2-1 1-15,2 1-2 0,-4 0-1 0,2 2 0 16,1 1-1-16,-1-3 1 0,-3 0 5 0,-3-2-3 16,8 3-1-16,-4 1 2 0,2-1-1 0,-5 0-2 15,-1-1 4-15,-2 1-3 0,0 2 0 0,2-1-2 16,-1 0 2-16,0 0-1 0,0 1 2 0,-2 2-2 16,2-2 4-16,-3 0-5 0,-1 2 2 0,2 0-1 15,-7 1 0-15,7-1 3 0,-8 1-2 0,8 1 0 0,-9-1 0 16,3 0 0-16,-3-2-2 0,0 3 2 15,2-1 1-15,0 1-1 0,7-3 0 0,-1 3-1 0,2-3 3 16,-1 3-1-16,1-5-2 0,-2 1-1 0,5 1 2 16,-3-1 2-16,2-2-2 0,0 2-3 15,1-2 3-15,0 1 0 0,0-2 1 0,6 1 1 0,-6-3-6 16,3 2 5-16,0 1 2 0,5-1 0 0,-4-3 0 16,2 3 0-16,-1-1-3 0,3 2 0 0,-1-2 1 15,-3-2 1-15,3 3-4 0,-3-2 1 0,4 2 3 16,-5-1-4-16,3 2 1 0,-6-2 1 0,3 0-1 15,0 5 0-15,-4-4 1 0,-1 0-1 0,5 4 1 0,-3 1-2 16,1 1-4-16,-4 0 6 0,2-1-2 0,1 4 1 16,-2 0 2-16,1-2-4 0,-1 4 3 15,-2-1 0-15,2 2 1 0,-1-2 0 0,-1 1-1 0,1-1 1 16,-1 2 2-16,0-1-2 0,0 2-2 0,2-2 0 16,-1-1 1-16,-8 1 3 0,3 3-4 0,3-4 0 15,3 0 5-15,-5 1-5 0,3 0 0 0,2-3 1 16,-2 2-5-16,4 0 5 0,-5-2 0 0,1 0 0 15,2-2 2-15,-2 0-2 0,-1 0 0 0,-6-1 3 16,2-2-6-16,0 0 4 0,-2 2 2 0,7-2 0 16,2 0-3-16,-9-3 2 0,6 3-3 0,0 0 4 15,3-2 0-15,-4 1-3 0,-2-2 1 0,3 4-1 16,4-3 2-16,-4 0 0 0,2 1-2 0,-1 2 1 16,0-2-3-16,0 2 3 0,-2 0 0 0,1 1-1 15,2 1 2-15,-3 1-3 0,6-2 0 0,-2 2 1 0,0 3-2 16,1-1 1-16,-1 2 0 0,1 0 2 0,0 0-1 15,3 1-1-15,-6 3 0 0,4-2 0 0,-2 1-1 16,2-2-1-16,-3 2 3 0,3 1-1 0,-2 1 2 16,-1-1-3-16,1-1 3 0,-1 0 1 0,-7 1 0 15,5 1-6-15,2-4 5 0,1 3 1 0,1-1 0 16,-3-2-2-16,3-1 0 0,-1 1 4 0,1 0-6 16,4-2 0-16,-1 1 3 0,2-3 2 0,0 1 0 15,-1-1-2-15,1 3-1 0,0-4 1 0,2 0-2 0,-5 0-2 16,3 0 3-16,-1-5-1 0,1 4 0 15,-5-4 3-15,3 1 0 0,-3-3-1 0,3 4-1 0,-2-4 2 16,-1 3-1-16,-1-1 1 0,1 0-2 0,-1-2-2 16,-1 1 2-16,5 0 2 0,-4 1-2 0,0 0-3 15,1 1 3-15,-2 0 0 0,3 0-6 0,-1 3 8 16,-1 0-3-16,1 1-5 0,-1 0 7 0,1 2-1 16,0 0-1-16,-3 3 2 0,1-3-2 0,0 4 1 15,1 0 2-15,-1 1-1 0,0-1-3 0,1 1 2 16,-7 2 3-16,7-1-2 0,-8 4 0 0,8-5 1 15,0 4-3-15,0-3-1 0,2 1 3 0,-2-3 1 0,3 3-2 16,-1-1-1-16,-1 0 1 0,1-2 2 16,-2 1 0-16,5-1-8 0,-4 1 7 0,2-3 1 15,2 0-2-15,-4-2 0 0,4 2 1 0,1-4-1 0,-6 0 0 16,1 0 1-16,0 0 0 0,-4 0 0 0,3-2 1 16,5 0 1-16,-4 0-2 0,5 1 2 0,-6-2-1 15,2-1 1-15,4 2-1 0,-4-1 0 0,0-2-3 16,4 1 1-16,-4 0 2 0,3 0-5 0,2 0 5 15,-6-1 0-15,7 1 1 0,-2 0-3 0,0-1 1 16,-5-2-1-16,0 4-4 0,1-3 5 0,1 1 0 16,-2 0-3-16,4 2 4 0,-1 1-2 0,-4-4 0 15,0 4 0-15,-1-2 4 0,0 1-3 0,-2 3-4 16,4-2 5-16,-2 2-2 0,4-3 2 0,-1 6-2 16,0-3-1-16,3 0 1 0,0 2 0 0,0-2 2 0,1 3-2 15,-3 1-1-15,1-1-1 0,-1 3 1 0,3-3 2 16,0 0 0-16,-1 1-1 0,0 1 1 0,1 0 0 15,-6-2-3-15,2 4 0 0,0 0 3 0,1-4-1 16,-3 2 0-16,0 0-5 0,1 1 5 0,-1-3-2 16,-2 0 3-16,-2-1-1 0,-3 0 1 0,3 1-3 15,2-3 2-15,-6 0 3 0,4 1-1 0,2-2-4 16,-6-1 1-16,6 1 2 0,0-1-4 0,0 0 3 16,0 0 3-16,0 1-2 0,2-4-2 0,0 1 3 0,-3 1-1 15,-6-5-1-15,-3 2-1 0,7 1 2 16,3-2 0-16,2 3 0 0,-8-5 1 0,7 2 0 0,-2 0-2 15,2 0-1-15,-6-1 1 0,6 1-6 0,3 2 8 16,-2-3-2-16,2 2 1 0,-2 1 1 0,0 0-2 16,2-2 1-16,-2 4-1 0,-1 1-1 0,3-1-1 15,-2 2 3-15,1 0 1 0,-1-1-2 0,1 4 2 16,4-2-4-16,-4 5 2 0,4-3 0 0,0 1 1 16,-3 2-2-16,5 2 0 0,0-2 2 0,1-1-1 15,-2 1 0-15,1 0-3 0,0 0 1 0,1 0 2 16,2 0-1-16,-2 0 1 0,-2-1-1 0,4 0-1 0,-2 1 2 15,2-4-2-15,0 2 6 0,-4-1-3 0,5 0-2 16,-2-2 0-16,1 0 2 0,-2-3 2 16,-1 2-1-16,0-2-1 0,-2 1 0 0,3-5-1 0,-8 3 2 15,7 0-1-15,-4-3 0 0,-3 0 1 0,-2 0 0 16,-7-3-5-16,1 1 5 0,-1-1 0 0,0-3-1 16,0 3 2-16,0-1-1 0,1 0 1 0,2 0-1 15,0-1-4-15,0 1-4 0,-1 1 6 0,-1-1-1 16,3-2 1-16,-3 1-1 0,4 1 0 0,3 1 3 15,-6 0-3-15,8 2 3 0,0-2-3 0,-1 2 4 16,2 1 0-16,1-1 1 0,3 2 0 0,1 2 2 16,0-2-4-16,0 3 1 0,-2-1 1 0,4 1 0 0,-3 3-3 15,2-1 1-15,-1 1-1 0,1 0 0 16,-1 0-2-16,2 1 1 0,-3 1 4 0,3 1-3 0,-3 1 1 16,3-3 1-16,-1 3-6 0,-1-1 3 0,1 0-4 15,0 1 6-15,-3 1-2 0,4 0 1 0,-3-2-5 16,1 2 2-16,-5 1 6 0,5-3-3 0,-8 2 0 15,3-1-1-15,1 1 0 0,3-3 2 0,-6 2 1 16,2-2-1-16,-3 0-1 0,-1-2 2 0,2 0-3 16,-1 0 3-16,-4-3-1 0,7-1 1 0,-6 2-4 15,-4-4 3-15,4 2 1 0,-4-3 1 0,3 0-2 16,2 2 2-16,0-1 8 0,-4-1 1 0,5-1-1 16,-3-1 1-16,5 2 1 0,-2 1-5 0,5 0 2 0,-3-2 0 15,2 1-2-15,-1 2 0 0,0-2-2 16,5 5 3-16,-3-6 0 0,-3 4-1 0,1 0-1 0,0 0-3 15,0 3-2-15,1 1 2 0,-2 0-3 0,3 1 3 16,1-1 2-16,-2 4-8 0,0 0 5 0,-1 3-7 16,3-2 5-16,-2 1 1 0,2 2 2 0,-2 0-2 15,-1 1 1-15,-1 1-1 0,1-1-1 0,2 1 1 16,-1 0-3-16,0 2 1 0,-2-3 3 0,-5 6-4 16,8-5 6-16,-4 0-9 0,3-1 6 0,-3 2-1 15,2-3-2-15,0 2 0 0,-6 2-1 0,2-4 1 16,4 1-1-16,2-2-2 0,-2 0 3 0,4-1 2 0,-3 0-2 15,4-2 3-15,1 0 1 0,-6 1-4 0,0-1 1 16,0-1-1-16,3-1 2 0,2-1-1 16,-1-1-4-16,-4 0 2 0,0 0 0 0,1-1 3 0,3-1 0 15,2 0-1-15,-6 1-2 0,5-2 2 0,-1 2 1 16,1-1 2-16,-1 0-1 0,0-1 0 0,0 0-3 16,-4 0 1-16,-4 3 3 0,4-2-1 0,4 3-4 15,2-1 3-15,-1 0-1 0,0 3 1 0,3-1-2 16,-4 0 0-16,1 2 1 0,-1 0 0 0,1 0 0 0,1 1-1 15,0 2-1-15,-6 0 0 0,3 0 3 16,3 0-5-16,-2 1 3 0,0-2 2 0,3 1 0 16,-2-1 1-16,1 1-2 0,5 1-2 0,-4-4 1 0,2 2 2 15,-1 1-2-15,0-3 2 0,0 1-2 16,1-2 2-16,-1 3 1 0,-2-3-2 0,1-1 0 16,-6 0 0-16,-5 2-1 0,2-2 2 0,-7 0-3 0,-4-1 2 15,2-2-1-15,-2 1-2 0,-2-1 1 0,0 0 3 16,-6-1 1-16,2 2-2 0,-1-3-8 0,1 2 7 15,0-1 0-15,-3 1 1 0,0 0-6 0,1-1 7 16,-12-2-1-16,13 1-3 0,-2 1 5 0,3-2-1 16,-2 0 1-16,1 2 0 0,4 2-2 0,-2-4 0 15,3 3-1-15,-3 1-2 0,4 0 3 0,-2 0-2 16,2 1 0-16,0 3 1 0,0-3 1 0,4 2-1 16,-2 2 2-16,2-2-4 0,10 3 1 0,-4-3 2 15,1 2-3-15,2 1 6 0,-3 0-3 0,3-1-2 16,1 1-1-16,-1 2 3 0,3-3 1 0,2 1-2 0,1-1 0 15,2 1 0-15,0 0 1 0,0 1 1 0,2 2-1 16,-1-2 1-16,2 1-4 0,2-2 4 0,-1 2-1 16,0-1-2-16,4-1 1 0,0 1-2 0,-1-3 1 15,2 1 1-15,1-2 1 0,-1 4-1 0,-2-4 0 16,1-1 2-16,3-2 0 0,-3 7-4 0,0-5 4 16,-1 0 1-16,-1 1-3 0,-3-2 7 0,-4 0-7 15,-1-1 1-15,0 1 0 0,0 1 0 0,4 1 1 16,-5-3 0-16,1 0 0 0,-1 0-6 0,-2 2 6 0,-3-4 1 15,2 4 0-15,-3-2-2 0,-1 0 1 0,3 0 2 16,-1 0-3-16,0 2 0 0,-2-2 0 16,1 0 1-16,-3 3 0 0,0-1 2 0,-4-2-4 0,4 2 2 15,1-1-2-15,0-1 2 0,2 3 2 0,-3-1-2 16,-1 2 1-16,7-1-3 0,-4 0 1 0,2 3-2 16,-1-2 1-16,2 0 0 0,1 0-1 0,-1 2 4 15,2 1-2-15,0-3 0 0,-2 0 2 0,5-2-6 16,-1 2 4-16,1 0-3 0,5 2 4 0,-3-4-2 15,2 3 1-15,-4 0-2 0,1-1-1 0,1 2 4 16,-3-3-3-16,4 0 3 0,-2 0 0 0,-7 0-1 16,2-1-2-16,0 1 4 0,-2-2-3 0,-2-1 3 0,2 0 0 15,-4-1-2-15,1-2 1 0,-3 3-1 0,-4-2-4 16,2 1 2-16,-3-1-2 0,-2-3 6 16,0 1 0-16,0 1-3 0,-1 0-1 0,-1-1 0 0,2 1 3 15,-1-1 0-15,-2 1-7 0,3 2 5 0,5-2 2 16,-2-2 0-16,-1 5 2 0,10-3-7 0,-2 1 2 15,1 0 2-15,-1 1-2 0,-4-3 2 0,-2 4-1 16,8 2 3-16,-3-2-3 0,-4 2 0 0,-1 1-1 16,6-1-6-16,-5 1 7 0,7 2 0 0,-2-1 4 15,4 1-2-15,-4 0-4 0,2 2 6 0,2-1-1 16,0 0-7-16,4 2 8 0,-2-3-3 0,4-2-1 16,-2 1 3-16,5 3-3 0,-1-3 2 0,2 0-2 0,2 1-2 15,-2-2 1-15,3-1 1 0,1 1-1 16,0-2 1-16,-2-1 1 0,2 4-1 0,-1-3 1 0,-2 1 3 15,7-2-2-15,-12 0-3 0,0 0 0 16,5-2 2-16,-4 1 0 0,-3 1 0 0,0-4 0 0,-4 3-2 16,-2-3 0-16,-7-1 0 0,0 0 3 0,-2 1-1 15,3-6-2-15,-2 5 2 0,-3 2 1 0,2-4-1 16,0 2 0-16,-2 1-6 0,-1 2 7 0,0-1-1 16,-2 0 0-16,0-1 4 0,-2 1-3 0,4 1-3 15,0-1 2-15,-2 3-1 0,5 0 3 0,5 0-3 16,-1 0-3-16,1 0 6 0,-2 0-5 0,5 0 4 0,0 2 0 15,1-1 1-15,-3 1-3 0,6 0 1 16,-4 0-1-16,-1 1 0 0,5 0 2 0,-1 1 2 16,-1-2-5-16,1 2 0 0,0 0 0 0,2 3 1 0,2-7-4 15,-3 4 5-15,2 4 0 0,2-3-2 0,-1-2-3 16,5-1 5-16,-3 3 1 0,4-3 1 0,-3 2-2 16,6-1-1-16,-4-2 0 0,1-1 1 0,4 4 1 15,-2-1-2-15,0-2 0 0,1 0 3 0,5-1-1 16,-14 0 1-16,6 0-2 0,0 0-1 0,-3-1 1 15,-2 0-2-15,1 1 3 0,-4-5-2 0,-3 3-3 16,-3 1 6-16,-4-6-5 0,-4 7 1 0,0-2 4 16,1-3-3-16,0 2 3 0,-2 1-4 0,-1-1-1 0,1 2 3 15,1 0-3-15,-2-3 1 0,1 0 3 0,-2 2-2 16,1 1-1-16,0-3 2 0,1 0-1 16,1 2 2-16,0-1-1 0,2 0 0 0,1 2-2 0,7-1 3 15,-3-1-3-15,4 0 1 0,-4 3 1 0,2-3 0 16,1 1-3-16,-1 0 1 0,0 1 3 0,2 0-2 15,1 1 2-15,4 0-3 0,0 0 0 0,0 1 3 16,2-1-4-16,-1 3 5 0,6-2-5 0,-1 2 1 16,-1-2 0-16,5 2 0 0,-2 0-7 0,2 0 10 15,0 3 0-15,2-1-3 0,-1-1 0 0,3-2-6 16,0 4 6-16,0-1 3 0,0 0 1 0,-3-3-3 16,6 3 0-16,-3 1 0 0,0-1 1 0,0-4 1 0,0-1-4 15,0 8 0-15,0-8 3 0,-3 6 0 0,3-6 0 16,-4 3 0-16,4-3-1 0,-11 3 0 15,2-6 3-15,-2 6-3 0,-1-6-1 0,-2-1-1 0,-2 1 2 16,-1 1 1-16,-1-4-2 0,0 1 1 0,-1 0 0 16,0-2-2-16,-2 4 2 0,-2-2 0 0,-3-4 2 15,4 4 0-15,1 2-1 0,0-3 1 0,-2 5 1 16,2-4-2-16,-2 2-2 0,3-3 0 0,-7 1 1 16,5 1 2-16,0 1-1 0,1-2-5 0,-2 4 4 15,1 0-3-15,4-4 3 0,-1 3 0 0,1 2 0 16,4-3 0-16,1 1-1 0,4 2 2 0,-2 0-3 15,-1 0 1-15,3 2 1 0,-3-2 2 0,3 4-4 0,0 0 3 16,0-1-3-16,0 1 0 0,2 2 1 16,0 1 2-16,-1 0-1 0,2-3-1 0,2 1-1 15,-1 2 1-15,1-2 2 0,-1 0-1 0,1 2-3 0,1-3 3 16,1-1-2-16,-3 3 2 0,5-2 2 0,-3 0 0 16,3-4-1-16,-4 5 0 0,4-5 1 15,0 0 1-15,-5 1 1 0,5-1 2 0,0 0-2 0,-11-1-4 16,3 1 3-16,2-2-3 0,-7 2 1 0,0-2 0 15,-5-1-2-15,2 1 3 0,-1-1 1 0,-1 2-4 16,0-2 3-16,-3 1 2 0,4-1-7 0,3 2 3 16,-4-1-1-16,4-2 0 0,-3-1 3 0,2 5 1 15,2-3-3-15,2 3 3 0,0-2-3 0,1 1 2 16,1-1 0-16,3 2-2 0,-2 0-1 0,8 0 2 16,-9-2-1-16,3 4 0 0,6-2-1 0,-12 1 0 15,7 0 2-15,-3 1-10 0,0 2 9 0,0 3-3 0,0-3 2 16,-1 4 3-16,-1-2-3 0,1-2-1 0,0 4 3 15,2-2-3-15,-3 1 3 0,5-1-4 0,-1-1 6 16,2 1-2-16,-2-1-1 0,2-1-3 0,2 0 3 16,-1 0 1-16,-1-1 0 0,3-1 1 0,-4 2-3 15,5-4 2-15,-3 3 0 0,3-3 4 0,-4 4-1 16,4-4 1-16,-6 0-3 0,6 0 3 0,-12-3-1 16,6 2-2-16,-4-1 1 0,-2 1 3 0,2 0-2 15,-4-2-2-15,-3-2 1 0,1 4 1 0,0-3 0 16,-1 3 0-16,-2-2-3 0,1-1 4 0,-3 3-2 15,2-2 0-15,1-1 1 0,5 1 1 0,-7 1-3 16,7 0 1-16,0 1-2 0,2 0 5 0,-2 0-9 0,1 1 7 16,0-3-4-16,2 2 1 0,-1 1 1 0,0 2 0 15,-3-2 2-15,6 2-6 0,-6 1 2 0,5-1-1 16,-1 2 3-16,-3-1-2 0,3 2 2 0,-3-3 0 16,4 4-2-16,1-4 0 0,1 3 0 0,-1-1 1 15,3 0-3-15,-2 0 4 0,1 0-2 0,1 1-4 16,-1-2 2-16,1-1 5 0,-1 1-4 0,4-1 2 15,-2 0-8-15,4-2 7 0,-6 3 1 0,6-3-1 16,-7 3 2-16,2-3-1 0,-1 2 2 0,-1-2-2 16,0 1-2-16,-3 0 4 0,-2-1-1 0,1-1-4 15,-1 1 4-15,3-2 1 0,-6-1 0 0,3 2 0 0,-7-2 0 16,1-2-3-16,2 1 0 0,-2 1-3 0,-3-2 6 16,2 4-1-16,-1-3-4 0,-2 0 1 0,-5 1 1 15,-1-1-1-15,1 1 2 0,6 0 0 0,-5-1-1 16,4 1 0-16,-5 2-3 0,6 1 6 0,0-3-4 15,-2 3 2-15,4 0-2 0,-2 0 3 0,2 2-3 16,2 0 2-16,4 1-2 0,2-3-4 0,-1 1 7 16,1 2-6-16,0 0 4 0,1-1 1 0,1 1-1 15,5-3-5-15,-4 2 7 0,3 1-6 0,1-1 3 16,4-2 0-16,-6 3-1 0,2 0 2 0,1-2-2 16,3-1 0-16,-7 3 5 0,7-3-2 0,0 2-3 15,0-2 1-15,0 0-2 0,-5 3 2 0,5-3 5 0,0 0-4 16,-5 1 2-16,5-1-4 0,-10 1 5 0,3 1 1 15,-2-1-5-15,0-1 1 0,-1 0-1 0,-5 0 3 16,3-1-1-16,-2 1-1 0,-4 1-2 0,-2-1 1 16,1-3 3-16,-1 2-3 0,-3 0 1 0,4-2 0 15,0 3-3-15,1-2 5 0,0-2-1 0,0 3-1 16,5-2 1-16,-2 0 0 0,2-1 2 0,-1 2-2 16,4-1-1-16,-5 2 2 0,2-3-5 0,1 3 3 15,0-2-1-15,-1 3 0 0,-1-3-1 0,0 3-2 16,0 0 6-16,-4 0-1 0,0 0 1 0,3 0-4 15,2 3-1-15,0 0 2 0,-2-2 2 0,5 2-2 16,-1 0 3-16,0 1-3 0,1-4 2 0,1 3-1 0,0-1-3 16,4 1 0-16,0-1 5 0,-1-1-3 0,6-1 2 15,-6 4-1-15,1-4-3 0,5 0 6 0,0 0-4 16,-6 2 2-16,6-2 2 0,-4 0-2 0,4 0 0 16,0 0-3-16,-8 2 1 0,3-1 3 0,5-1-5 15,0 0-1-15,-15-3 7 0,7 3-3 0,8 0 2 16,-14 0-1-16,5-2 1 0,0-1-1 0,0 2-3 15,-4-2 0-15,3-1 4 0,0 0 1 0,0 0-2 16,2 1-2-16,0-1 3 0,-3-2-6 0,2 1 2 16,-3 1 5-16,1-1-6 0,-1 1 4 0,1 0 1 15,-1 0-8-15,1-1 5 0,-2 0 0 0,3-2 3 16,-4 6 3-16,2-6-7 0,2 3 3 0,-4-2 1 0,0 1-2 16,-4-1 3-16,1 2-1 0,2 1-8 0,4 0 6 15,-3 1-2-15,1-3 4 0,0 5-4 16,0-2 4-16,-1 2-1 0,1 0-1 0,1 0 0 0,-1 2 1 15,0-2-2-15,3 6-2 0,-4-3 5 0,7-3-4 16,2 1 1-16,-4-1 2 0,9 0-3 0,-6 1-4 16,6-1 6-16,-9 1 1 0,9-1 2 0,-4 1-4 15,4-1 3-15,-6 1-8 0,6-1 7 0,0 0 1 16,0 0 2-16,0 0-3 0,0 0 1 0,-10-2 0 0,10 2 0 16,-3-3 3-16,1-1-8 0,0-2 2 15,-2 2 3-15,0 1 1 0,-1-1-2 0,0 0 0 16,0-2 0-16,-1 1-3 0,-1-1 3 0,0-1-2 0,-2 3 1 15,-1-3 1-15,-2 2-2 0,2 0 0 0,-4 3 6 16,5-3 0-16,-4 0-2 0,-1 1 0 16,0 2-2-16,1-1 1 0,-1 1 0 0,1-1-2 0,1 0 1 15,-1 1-1-15,1-2 2 0,1 1-1 0,1 1-1 16,-2-1 3-16,1 2-5 0,0-1 1 0,0 0 2 16,1-1-7-16,-2 2 8 0,1 0-1 0,-2 1 1 15,-1 1-2-15,-4 5-2 0,0-3 2 0,-4 4 2 16,-3 1-3-16,-2 2 2 0,-1-2-3 0,4 2 4 15,-3 2-3-15,0 3 0 0,0-1-2 0,-4-1 5 16,6 3 1-16,-2-1-3 0,1 2-20 0,2 0-42 16,-1 0-50-16,-1 3-66 0,0-4-338 0,2 1-559 0,-3-2 247 15</inkml:trace>
  <inkml:trace contextRef="#ctx0" brushRef="#br1" timeOffset="68017.16">7522 9871 23 0,'1'-3'182'0,"-1"3"-12"0,0-7-16 15,0 7-6-15,2-5-2 0,-2 5-14 16,-2-5-5-16,2 5-9 0,0-4-6 0,0-1-14 0,0 5-5 16,0-5 2-16,0 5-1 0,3-4-27 0,-3 4-6 15,1-6 0-15,2 4-2 0,-3-3-3 0,0 5-2 16,5-5-5-16,-4 1-3 0,-1 4-4 0,0-3-2 15,0 3-1-15,0 0-3 0,1-5-4 0,-1 5 0 0,2-3 1 16,-2 3-4-16,0 0 3 0,0 0-8 16,-6-4-2-16,6 4-3 0,0 0-2 0,0 0-1 15,0 0-3-15,0 0-2 0,0 0-3 0,0 0 0 0,0 0-2 16,0 0 2-16,0 0-2 0,7 13 0 0,-7-7 0 16,2 0 1-16,1 5-6 0,0-4 2 0,-1 3 0 15,1 2-1-15,1 3 1 0,-2 2 0 0,4 0 0 16,-3 1-2-16,-2 2 0 0,2-3 2 0,1 1-3 15,0 6 2-15,1-7 1 0,-1 2 1 0,0-2-4 16,0 1 3-16,-1 3-1 0,3-5-2 0,-2 1 2 16,1-2 0-16,-1-2 0 0,1 0 1 0,-1-2-1 0,-4-1-2 15,5 1 1-15,-1-2 0 0,-1-1 4 16,-1-4-3-16,-2 1 2 0,4 0 2 0,-4 0-1 0,0-2 1 16,1 1-2-16,-1-4-3 0,3 3 2 0,-3-3 2 15,0 0-2-15,0 0 8 0,0 0 1 0,7-8-1 16,-4 4 0-16,1-3-2 0,-3-1-1 0,3-1 0 15,0-1 1-15,0-1-1 0,2-5-1 0,-5 5 1 16,6-1-2-16,-2-6-2 0,-1 1 0 0,5 1 1 16,-3-1-1-16,3-8 0 0,0 2-3 0,-3 5 3 15,3 1 0-15,3-6-1 0,-6 7-1 0,3 1 1 0,-1-2-2 16,-1 1 1-16,0 2-2 0,3-3 3 0,-6 7 1 16,3-1 12-16,-4 2 0 0,3 0 1 0,-3-1-2 15,5 1 0-15,-6 3-2 0,2 1 2 0,-3-1-3 16,3 1-2-16,-4 0-3 0,1 3 2 0,2-2 2 15,-3 0-5-15,0 4 0 0,1-5-1 0,-1 5 2 16,0 0-1-16,2-3-8 0,-2 3-11 0,0 0-15 16,0 0-17-16,0 0-26 0,0 0-22 0,0 0-36 15,8 8-43-15,-5-4-248 0,-2-1-455 0,-1-3 201 0</inkml:trace>
  <inkml:trace contextRef="#ctx0" brushRef="#br1" timeOffset="68567.23">8032 10074 10 0,'0'0'169'0,"0"0"-14"0,0 0-8 0,0 0-13 0,9-8-15 16,-9 4 0-16,5-1-8 0,-3 3-8 0,2-3-7 16,-2 0-4-16,0 3 1 0,1-3-13 0,-1-1 2 15,-1 2-7-15,2 0 0 0,-2-1-5 0,2 0-3 16,-3 2-9-16,1-2 0 0,-1 1-4 0,0-1-5 16,0-2-4-16,0 2-2 0,0 2-6 0,0-2-2 15,0 5-1-15,-1-7-9 0,1 4 2 0,-3-2 5 16,2 1-6-16,1 4-3 0,0-7 2 0,0 7-6 0,-3-2 1 15,3 2-5-15,-1-5-1 0,1 5-1 16,0 0-7-16,0 0 2 0,-9 1 0 0,9-1 5 0,-11 6-4 16,6-1-2-16,-2-2-1 0,0 5-2 0,-1-4 2 15,0 3-4-15,1 0-3 0,-1 1 4 0,3-4 2 16,-4 5-3-16,1-1 2 0,0 2-1 0,3-2-1 16,-2 3-2-16,-1 1 0 0,3-5 0 0,1 5 3 15,0-2-2-15,-3 1 5 0,4 0-3 0,-2 1-1 16,1 0-5-16,4-2 4 0,0 1-2 0,0-1 5 0,0 1-3 15,0-2 1-15,4 0 2 0,-1-1 3 16,-1 1 5-16,6-1 1 0,-3-1 1 0,3 0 0 0,-2 0 2 16,4-2-1-16,-3 2 2 0,4-2-6 0,-3 0 3 15,3-2 1-15,-1 1-2 0,-2-2-4 0,4-1-5 16,-2 1 5-16,-2-1 0 0,2-1 0 0,1-1-2 16,-3 2 1-16,-2-2-1 0,3-1-3 0,3 1-10 15,-6-3-26-15,3 1-29 0,0-1-35 0,-1 1-49 16,-2-4-74-16,2 1-153 0,-2-2-402 0,-2 2 179 15</inkml:trace>
  <inkml:trace contextRef="#ctx0" brushRef="#br1" timeOffset="69017.25">8190 10062 142 0,'-3'-1'149'16,"3"1"-16"-16,0 0-9 0,0 0-12 0,0 0-15 15,0 0-4-15,-3 8-9 0,4-3-10 0,1 2-1 16,0 1 6-16,1 2-10 0,-1-1-2 0,3 1-13 16,-2 3 6-16,1-1-5 0,-1-1-1 0,0-1-1 0,0 2-3 15,0 0-3-15,-1-2-6 0,0-1-3 0,-2 0-4 16,2 1 0-16,-1-3-4 0,0 1 0 0,1-4-4 15,0 2-3-15,-1-1-4 0,-1-3 2 0,1 1 0 16,-1-3 5-16,4 6 11 0,-4-6 4 0,0 0-3 16,0 0-4-16,0 0-5 0,0 0-2 0,8-13-2 15,-7 7-5-15,1-1 4 0,-1-3-4 0,1 1-5 16,0-3 2-16,0-1 0 0,3 1-5 0,-5-4-7 16,3 4 5-16,-2-1 1 0,2 1 0 0,-1 1 3 0,2-2 0 15,-3 0-1-15,3 2-1 0,0-1-1 16,0 0 2-16,2 2-1 0,-1 0-1 0,0 2-5 15,2-1 1-15,-3 1-3 0,3 4 4 0,-3-1-2 0,4 1 3 16,-3-1-4-16,0 2-2 0,-1-1 0 0,4 2-4 16,-1 1-19-16,0-1-23 0,-1 2-23 0,-6 0-23 15,10 0-47-15,-2 0-55 0,-6 3-144 0,2-1-364 16,0 2 162-16</inkml:trace>
  <inkml:trace contextRef="#ctx0" brushRef="#br1" timeOffset="69583.47">8423 10049 168 0,'0'0'185'15,"0"0"-18"-15,-14-5-11 0,14 5-16 0,0 0-10 16,-6-1-15-16,6 1-13 0,0 0-10 0,0 0-10 16,0 0-6-16,0 0-15 0,-4 4 2 0,4-4-4 15,-3 8-11-15,3-3-5 0,-1 0-2 0,1 2-7 16,1 0 1-16,-1 3-3 0,-1 2-4 0,1-2-2 15,0 1-3-15,1 0 1 0,-1 0-7 0,1 1 2 16,1-1-3-16,0 0-2 0,-1-1-2 0,0-3 2 16,2 1 1-16,0-1-4 0,-1-1-2 0,1 0 3 0,1-4 2 15,0 2 5-15,-1-1 6 0,-3-3 1 0,8 1-7 16,-3-1 2-16,3-4-5 0,-2 0 2 0,1 2 0 16,0-6-4-16,1 1-1 0,-2-1 0 0,2-1-4 15,-3 3 0-15,-1-2 0 0,1-1 4 0,-3 1-4 16,2-1 5-16,-1 3 7 0,0-1 1 0,-1-3-5 15,-2 4 0-15,1 0-4 0,-1-1 2 0,3 0-4 16,-3 5 3-16,0-6-1 0,0 6-1 0,0 2 0 16,1-5-2-16,1 2 0 0,-2 3-3 0,2-5-3 15,-2 5 0-15,1-2 1 0,-1 2-1 0,0 0-4 16,0 0 2-16,14 4-1 0,-7 0 0 0,-2 3 2 0,0-2-2 16,4 4 1-16,-4 0-5 0,1 1 4 0,0 1 4 15,0 0-5-15,-1 1 4 0,0 3-1 0,-1 3 0 16,0-1-1-16,-3-1 4 0,-1 2 0 0,0 0 0 15,-2 1 1-15,-1-2 2 0,-1 0 0 0,-1 2 3 16,-2-1-3-16,-1-1 1 0,0 0 0 0,-3-1-2 16,-1 0 2-16,-2-1 0 0,3 0 2 0,2-4 3 15,-3 1 4-15,1-6-5 0,4-1 9 0,-4 1 1 16,1-1 3-16,-3-4 3 0,4 2-2 0,-3-1-3 0,1-3-4 16,-2 0-2-16,3 1-1 0,-3-3-2 15,-1 2 0-15,4-3-1 0,-3-1-1 0,0 1-36 0,3-1-51 16,-3-2-52-16,3-1-120 0,-4-2-184 0,6-1-463 15,-6-3 206-15</inkml:trace>
  <inkml:trace contextRef="#ctx0" brushRef="#br1" timeOffset="70349.86">9179 10065 33 0,'-1'-4'141'0,"1"4"-3"16,-4-4-12-16,3 2-10 0,-3-3-2 0,0 2-5 16,4 3-11-16,-1-4-7 0,1 4-1 0,-4-4-3 0,4 4-9 15,0 0 1-15,-1-3-13 0,1 3-2 16,0 0-8-16,0 0-2 0,0 0-9 0,0 0-3 0,0 0-1 15,0 0-5-15,0 0 3 0,0 0-10 0,0 0-1 16,0 0-5-16,0 0-2 0,5 11-1 0,-5-6 1 16,5 0-3-16,-5 3 3 0,1 1 0 0,-1 1-3 15,0-1 3-15,3 1-4 0,-3 2-3 0,1-2-1 16,-1 0 0-16,0-1 2 0,0 2-3 0,0 0-3 0,0-3 0 16,0 2-1-16,0-4 4 0,0 1 2 15,-1 2-7-15,-2-5 1 0,2 2-1 0,1 0 2 16,0-1-1-16,0 1-1 0,-4-2 1 0,1 2-3 0,1-1-33 15,-2 0-40-15,-1-4-90 0,0 1-164 0,-4-2-347 16,9 0 154-16</inkml:trace>
  <inkml:trace contextRef="#ctx0" brushRef="#br1" timeOffset="70585.11">8994 9965 136 0,'0'-9'235'0,"0"1"-18"0,0 1-21 16,0 0-18-16,4 0-18 0,-3 2-17 0,3-2-17 16,0 3-10-16,0-1-13 0,0 1-10 0,3 0-9 15,-3 1-10-15,4 1-12 0,-2-1-34 0,2 3-40 16,0 3-49-16,0-3-50 0,-1 1-184 0,-3 2-319 15,7 2 141-15</inkml:trace>
  <inkml:trace contextRef="#ctx0" brushRef="#br1" timeOffset="71334.28">9273 10014 213 0,'0'0'229'0,"-3"-4"-15"0,3 4-16 16,0 0-18-16,-1-5-17 0,1 5-18 0,0-4-17 0,0 4-13 15,0 0-7-15,0 0-12 0,0 0-15 0,0 0-6 16,0 0-10-16,9 9-4 0,-8-5-8 0,0 3-7 16,2-2-2-16,-1 2-4 0,2 3-5 0,0-1-4 15,-1 0-3-15,-2 2 4 0,-1-5-8 0,2 5-1 16,1 1-4-16,-4-2 0 0,2-1-2 0,-1-2-3 15,1 1-2-15,-1-3 0 0,-1 2-1 0,1-2-1 16,0 2 0-16,0-5-3 0,0 4 0 0,1-2 1 16,-1-4-2-16,2 5 2 0,-2-3 1 0,0-2-1 15,1 4 5-15,-1-4-4 0,0 0 0 0,0 0-1 0,0 0-1 16,5-9 1-16,-1 3-1 0,-3 0-3 0,7-4 1 16,-2 1 0-16,1 0-1 0,0-1-3 0,-2 2 1 15,2-1 1-15,0 3-1 0,1-3 4 0,-3 4-5 16,4-4 1-16,-5 4 0 0,-2 2-2 0,1-1 2 15,2 0-1-15,-4 3 0 0,-1 1 1 0,7-5 1 16,-7 2-2-16,6 0-1 0,-6 3-1 0,4-2-2 16,-4 2 1-16,5-2 2 0,-5 2-1 0,0 0-1 15,0 0 4-15,5 5-4 0,-2 1-1 0,-3-2 0 0,1 1 1 16,3 2-1-16,-4-1 0 0,4 2 3 16,-3 0-4-16,-1 2 2 0,0-2 2 0,0 1 0 0,4-1-3 15,-4-2 3-15,1 1 0 0,-1-2 1 0,0 2-2 16,0 0 0-16,0-4 0 0,0 2 3 15,0-1 7-15,3-1 3 0,-3-3 1 0,0 5-2 0,0-5 0 16,1 5 1-16,-1-5-1 0,0 0-3 0,0 0 4 16,2 3-2-16,-2-3-1 0,0 0-3 0,8-8 1 15,-4 3 0-15,0 0-3 0,2-2-5 0,1-2 5 16,-1 1-1-16,0 0 0 0,1 1 2 0,0 0-2 16,-1-1 0-16,-1 2-2 0,0 1 3 0,0 0-3 0,-1 0-3 15,1 2 4-15,-1 1 0 0,-2 0-3 16,2-1 2-16,-4 3-1 0,7-2 1 0,-7 2-1 0,3-3 1 15,-3 3-2-15,0 0-1 0,9 1 2 0,-9-1-3 16,5 4 4-16,-1-3-3 0,0 1 3 0,-1 3-6 16,0 0 4-16,0-3-2 0,2 5 1 0,0 0 2 15,-1-2 0-15,1 4-1 0,-4-3-2 0,6 2 3 16,-5 1-2-16,2 0 2 0,1 1 0 0,-2 0 0 16,2-3-4-16,0-1 3 0,-1 2 3 0,-3 0-1 15,3-3 0-15,0 2-2 0,0-3-19 0,-2 1-32 16,1 0-38-16,-2-2-39 0,3-2-73 0,-4-1-187 0,0 0-422 15,0 0 186-15</inkml:trace>
  <inkml:trace contextRef="#ctx0" brushRef="#br1" timeOffset="71720.33">9814 9895 155 0,'0'0'200'0,"-1"-2"-22"0,1 2-20 0,0 0-11 0,0 0-15 16,0 0-13-16,0 0-13 0,0 0-13 0,0 0-7 15,1 11-9-15,2-4-8 0,-2 4-4 0,0 3-4 16,2 1-6-16,-2 1-3 0,3-1-3 0,0 2-2 15,-3-1-2-15,2 2 2 0,3 4-5 0,-3-5 1 16,-2 2-3-16,3 0-3 0,-4 1 4 0,5 5 0 16,-2-6-2-16,-1 6-2 0,1 0-6 0,-2-6-1 15,5 6-1-15,-6-5 2 0,4-1-6 0,-1 0 3 16,0-1-2-16,0 0-4 0,0 1 0 0,-2-4-5 0,2 1 0 16,-1 1-6-16,-1-6 0 0,1 0 6 15,-1-1-6-15,-1 0 0 0,4-3 2 0,-4 0-2 0,0-2 0 16,2-1-7-16,-4 0-15 0,2-4-24 0,0 7-33 15,0-7-56-15,0 0-66 0,0 0-179 0,0 0-399 16,-14-15 176-16</inkml:trace>
  <inkml:trace contextRef="#ctx0" brushRef="#br1" timeOffset="72069.23">9797 10086 53 0,'1'-5'207'0,"1"0"-21"0,1 1-17 0,3 3-19 16,-2-4-14-16,2 1-12 0,2 4-14 0,0-1-12 16,3 1-8-16,2 0-9 0,-3 3-11 0,3 2-6 15,-3-2-5-15,3 2-10 0,-4 4-2 0,-1-4-3 16,-1 5-6-16,0-1-6 0,-2-1-3 0,0 3-1 0,2-2-7 15,-5 0-3-15,-2-2-5 0,4 0 4 0,-4 0 3 16,0 1-3-16,-3-2 0 0,1 1-3 16,-3-2 1-16,1 1-1 0,-3 1 2 0,3-2 1 0,-4 5-1 15,3-8 2-15,-2 2-7 0,1 0 4 0,0 1 0 16,-1-1 1-16,1-4-5 0,-1 4-3 0,2 0 1 16,1-2-2-16,-3 1 1 0,0-1-1 0,5 2 0 15,-6-3-3-15,4 0-28 0,0 4-27 0,0-4-30 16,4-1-53-16,-6 0-188 0,6 0-347 0,0 0 154 15</inkml:trace>
  <inkml:trace contextRef="#ctx0" brushRef="#br1" timeOffset="72485.34">10207 10112 59 0,'-8'5'174'0,"3"-4"-8"0,0 3-12 15,0 1-18-15,-3 1-1 0,-1 0-17 0,2-1-14 0,0 3-4 16,-1 1-8-16,1-1-6 0,2 1-4 16,0-2-8-16,-3 1-6 0,5-3-6 0,1 0-3 0,-1 2-6 15,-1-2 0-15,6 2-1 0,0-5-3 0,1 2-2 16,0-3-4-16,4 2-7 0,5-2-1 0,-4 2-3 15,4-4-2-15,2-1-1 0,-3 1-6 0,2 0-1 16,1-1 1-16,-3 0-6 0,-1-1-2 0,1 1 2 16,-2-3-5-16,-4 3-2 0,4-2 1 0,-4 0 1 15,-1 2 1-15,0-4 1 0,-4 2-4 0,1-1-1 16,-2 3 2-16,1-4-2 0,-3 2 1 0,0-1 1 16,0 1-6-16,-2-1 3 0,0 1 0 0,-4 0 1 0,1-2-1 15,-3 3-2-15,1-1 0 0,-1 0-4 0,1 0 4 16,-1 2 0-16,0-2-2 0,3 4 1 0,-2-3-3 15,-1 2 2-15,1 1-26 0,2 1-35 0,2 0-41 16,6-1-67-16,-12 3-188 0,10-2-381 0,2-1 168 16</inkml:trace>
  <inkml:trace contextRef="#ctx0" brushRef="#br1" timeOffset="72867.45">10336 10108 105 0,'0'0'180'15,"0"0"-17"-15,0 0-19 0,-5 7-10 0,5-4-13 16,0 4-13-16,0-2-5 0,2 2-6 0,1-1-10 16,1 2-1-16,1 2-6 0,0-2-8 0,2 1-7 15,0-2-8-15,-2 1-3 0,0-1-1 0,0 0-9 16,1-3-4-16,-2 1 0 0,0 1-5 0,-1-4-4 0,1 2 8 15,-3-3 12-15,-1 3 9 0,0-4 9 16,5 2 0-16,-5-2-5 0,0 0-6 0,0 0-2 0,0 0-6 16,0 0-3-16,-6-11-3 0,3 6-4 0,2 0-2 15,-2-2 7-15,1 0-3 0,-1 0-2 0,2-4-2 16,-1 5 3-16,1-6 4 0,1 3-4 0,1-2-3 16,1 2-1-16,-1 0 2 0,2 0-3 15,-1-2-2-15,1 6-10 0,1-5 3 0,1 3-4 0,-1 0-3 16,2 2-1-16,-1-1-5 0,0 1 4 0,4 0-2 15,-4 1-2-15,4 1-6 0,-2-1 0 0,-1 4-18 16,3-1-27-16,-3 1-38 0,2 0-33 0,-3 1-33 16,4-2-45-16,-4 2-263 0,-5-1-487 0,13-1 215 15</inkml:trace>
  <inkml:trace contextRef="#ctx0" brushRef="#br1" timeOffset="73218.17">10616 9808 138 0,'0'0'186'0,"0"0"-18"0,0 0-20 15,-2-5-12-15,2 5-14 0,0 0-10 0,0 0-15 0,0 0-9 16,0 0-11-16,0 0-6 0,4 14-9 0,-1-5-1 15,-3 0 0-15,6 3-6 0,-2 0 1 0,-3 1 6 16,3 3-6-16,-1 0-3 0,0 2-4 0,1 1-1 16,0-1-3-16,0 3-5 0,0 3 1 0,-2-5 1 15,2 1-2-15,-3-3-7 0,-1 1-4 0,3-2 2 16,-3 1-5-16,0 1-1 0,0-5-3 0,-3 1-1 16,2-2-2-16,1-2 0 0,0 2-2 0,-4-3-8 15,4 2 5-15,-5-2 0 0,4-2-2 0,1 0 0 0,-3 0 0 16,2-3 0-16,-1 3-9 0,0-2-24 0,2-3-34 15,0-2-39-15,-2 4-83 0,2-4-173 0,0 0-379 16,0 0 168-16</inkml:trace>
  <inkml:trace contextRef="#ctx0" brushRef="#br1" timeOffset="73434.9">10627 10121 174 0,'0'0'186'0,"9"-4"-19"0,-4 2-18 15,0-1-13-15,3 1-13 0,-2-2-16 0,2 4-8 0,-2-2-13 16,2-1-6-16,2 3-8 0,-1-1-10 0,4 1-6 16,-4-1-15-16,0-2-21 0,1 3-24 0,1-1-34 15,2-1-23-15,0 0-43 0,-3 2-122 0,2-4-243 16,0 3 108-16</inkml:trace>
  <inkml:trace contextRef="#ctx0" brushRef="#br1" timeOffset="74734.07">11039 10077 13 0,'0'0'190'0,"2"-5"-10"0,-2 5-10 0,0 0-11 16,0 0-12-16,0 0-8 0,0 0-13 0,0 0-16 16,0 0-10-16,0 0-7 0,0 0-6 0,-6-6-14 15,6 6-2-15,0 0-9 0,0 0-7 0,0 0-9 16,0 0-1-16,-14 6-3 0,6-4-2 0,3 2-6 16,-2 0-3-16,-2 1-2 0,-1-1 0 0,0 4-4 0,4-3-2 15,-7 2-2-15,3 0 1 0,2 1 1 16,-1 1-2-16,0-1-3 0,4 0-1 0,-4 1 0 15,2-1-1-15,0 0 0 0,3-3-3 0,-1 0 1 0,1 2-1 16,4-2-2-16,-4 0-1 0,3-1-1 0,1 1 0 16,0-1-2-16,0-4 0 0,1 6 0 0,-1-6 1 15,8 2-2-15,-3 0 0 0,-5-2 0 0,11-2-3 16,0 0 0-16,-1-3 3 0,-1 0-1 0,5 0-3 16,-5 0-2-16,-1 0 1 0,-2 1-1 0,3 1-1 15,-4-1 1-15,-2 0 3 0,2 0 3 0,-2 2-5 16,-3 2 1-16,6-2-3 0,-4 1 1 0,-2 1 0 0,7-1-4 15,-7 1 4-15,0 0-2 0,8 4 3 0,-6-2-1 16,-2-2 1-16,8 6 1 0,-7-2-3 0,1-2 0 16,0 2 0-16,0 0 2 0,1 1-3 0,1-1 1 15,-2 0 3-15,1 0 1 0,-1 3-3 0,2-5-2 16,-1 1 2-16,-2 1 2 0,3-2-2 0,0 1 2 16,-2 0-6-16,-2-3 6 0,3 2 1 0,-3-2-1 15,0 0-2-15,8 0 2 0,-8 0-1 0,0 0-1 16,0 0 2-16,9-1 2 0,-9 1-2 0,0 0-2 15,7-5 0-15,-6 2 4 0,-1 3-2 0,4-5 1 16,-4 2 1-16,2 1-4 0,0-4-1 0,-1 2 1 0,3-1 4 16,-2 0-1-16,0-3 0 0,2 2-2 15,0-4-3-15,-3 3 4 0,4-3-1 0,-1 0 0 16,-3 1-2-16,3 0 3 0,0 2-4 0,0 2 4 0,-3-1 0 16,3 2-5-16,-2-1 1 0,1 0-1 0,-2 4 0 15,-1 1 3-15,5-4-3 0,-5 4-1 0,0 0 4 16,12 5-3-16,-8-2-3 0,2 3-2 0,-1-1 3 15,-1 1 7-15,1 2-6 0,0 0 5 0,0-1-1 16,-2 1-2-16,4 1 0 0,-3-2 2 0,-2 1 1 16,4 2 0-16,-2-3-3 0,0 0 1 0,0 0 5 15,-1-2-6-15,1 0 3 0,0 0 0 0,-1 0 2 0,0-1-3 16,1 1 0-16,0-1 2 0,0-3 2 0,0 3-2 16,1-1-3-16,-1 0 1 0,0-3 3 0,-2 3-4 15,-2-3 3-15,4 2 1 0,-4-2 0 0,6 4-3 16,-6-4 4-16,5 0 2 0,-5 0 2 0,0 0 3 15,5 1 4-15,-5-1-3 0,0 0 0 0,8-5 2 16,-4 3 0-16,1-1 0 0,-1 1-3 0,0-2 4 16,0 0 1-16,-1 0-2 0,0-1-3 0,3-1 2 15,1 2-4-15,0-4 0 0,0 4 0 0,-1-4-1 16,1 0 1-16,-2 2-4 0,0-1-3 0,1 0-2 16,-2 4 4-16,0-1 2 0,-3 1-9 0,3 0 6 0,-4-1-1 15,5 3-1-15,-5 1 1 0,5-1-2 0,-5 1-1 16,0 0 2-16,10 2-7 0,-7 1 7 0,0-2-1 15,0 5 3-15,1-2-4 0,0-1 2 0,1 1 2 16,-1-1-6-16,1 0 3 0,0 1 3 0,0-2 0 16,2-2-3-16,-1 3 0 0,0-3-3 0,1 1 8 15,1-1-4-15,-8 0 2 0,12-1-6 0,-4-2 5 16,-3 3 1-16,0-4-3 0,1 0 3 0,-2 0 2 16,0 0-3-16,0-2 3 0,-3 2-1 0,3-3-4 0,-1 0 3 15,-1-3 0-15,1 1-2 0,-2 0-2 16,3-2 0-16,-4 1 0 0,0-2 3 0,0 0 1 0,0 1-3 15,0 0 0-15,0-6 3 0,0 5-3 0,0 3 1 16,0-3-2-16,0 0 1 0,0 2 0 0,0-1 3 16,0 2-1-16,5 2-3 0,-10 1 1 0,10-1 3 15,-5 3 5-15,0-1 1 0,0 0 5 0,1 2 3 16,-1 3-2-16,0-7-1 0,0 7-8 0,0-5 5 0,0 5-2 16,0 0 0-16,0-4-3 0,0 4-1 15,0 0-1-15,0 0 0 0,0 0-2 0,0 0 3 16,0 0-3-16,0 0-1 0,0 0-1 0,0 0 3 0,4 12-1 15,-4-2-1-15,0-5 0 0,0 2 1 0,3 3-2 16,-2 1 3-16,0-1-3 0,3 0-2 0,-4 2-2 16,4 2 5-16,-1 3 3 0,-2-2 0 0,0-2-3 15,1 0 2-15,1-1 0 0,-3 0 1 0,4 1 0 16,-4-1 0-16,3-1 0 0,-2 0-1 0,-1 1 1 16,0-3-3-16,5 3 0 0,-1-3 3 0,-3 2-6 15,0-5 7-15,1 2-5 0,-1-1 5 0,2 1-2 16,-2-4 0-16,0 2-2 0,3-1 4 0,-3-1 1 15,2 1-2-15,-2 0 0 0,1-2-2 0,0-1-9 16,-1 2-30-16,-1-4-39 0,4 5-45 0,-1-3-64 0,-3-2-244 16,0 0-465-16,0 0 205 0</inkml:trace>
  <inkml:trace contextRef="#ctx0" brushRef="#br1" timeOffset="74952.37">11635 10121 19 0,'8'-4'170'0,"11"-3"-19"0,-6 3-9 0,5-1-16 15,0 3-15-15,2-2-6 0,-1 2-12 0,-3 0-18 16,4 0-65-16,-7 2-102 0,-2-2-60 0,1 1-165 15,-4 1 74-15</inkml:trace>
  <inkml:trace contextRef="#ctx0" brushRef="#br1" timeOffset="75851.4">12600 9510 37 0,'5'-4'221'0,"-4"-1"0"0,-1 0-6 15,2 0-12-15,0 0-15 0,-2 2-10 0,4-3-13 16,-4 3-5-16,1 1-10 0,2-1-10 0,-3 3-10 16,3-5-11-16,-3 5-11 0,0-7 0 0,2 7-12 15,-2 0-10-15,0 0-7 0,4-3-9 0,-4 3-9 16,0 0-4-16,0 0-7 0,0 17-3 0,0-7-5 16,0 1-9-16,-3 7-1 0,-2 7 1 0,4-1-6 15,-3 0 3-15,-4 3-3 0,-2 2-4 0,3 0-1 0,-1 0 1 16,0 0-4-16,-2 0-1 0,1 2-3 0,0 1 4 15,0-1-5-15,0 2 0 0,3 0 1 0,-2 1-5 16,-2-1 1-16,4 0 1 0,-2 1 2 0,0-1-4 16,1 0 6-16,0-1 0 0,-2-1 0 0,3-2-1 15,-3 0-6-15,4-3 3 0,2 0 1 0,-3-3-1 0,3-3-1 16,-2-2-1-16,3-1 0 0,-1-1 0 16,2-4-1-16,1-2-2 0,-3 0-4 0,2 1 4 15,1-4-2-15,0-1 1 0,0 0 1 0,0 1-7 0,1-3 9 16,2 1-3-16,-3-1 0 0,0-4-12 0,1 5-26 15,-1-5-42-15,5 2-59 0,-5-2-55 0,0 0-91 16,8-10-198-16,-2 4-515 0,-6-3 229 0</inkml:trace>
  <inkml:trace contextRef="#ctx0" brushRef="#br1" timeOffset="76834.08">12683 9810 76 0,'3'-4'222'0,"-3"1"-20"0,0 3-13 0,0-5-17 15,1-1-17-15,-1 6-14 0,0 0-15 0,5-3-13 16,-5 3-10-16,5 0-10 0,-5 0-13 0,0 0-8 16,12 3-6-16,-8 3-4 0,-1-1-8 0,0 1-5 15,1 3-7-15,-2 0-1 0,0 1-2 0,0 0-2 16,1 3 0-16,-2-1-4 0,-1 5 1 0,1 0 5 16,1-1-5-16,-2 3-5 0,-2-2-1 0,0-2-2 15,2 1 0-15,0 1-5 0,0-4-2 0,0-1 1 16,-2 0 0-16,1 5-2 0,0-5-4 0,1-2 2 15,0 1 1-15,0-1-6 0,-1-3 3 0,1 1-3 0,0-3-2 16,0 2-1-16,0-2 2 0,0-2 0 0,1 1-1 16,-1-4 4-16,0 5 13 0,0-5 13 15,0 4 12-15,0-4 3 0,0 0-2 0,0 0-2 0,0 0-3 16,0 0-7-16,0 0-2 0,0 0-2 0,-3-18-4 16,2 11-2-16,0-4-3 0,1 0-5 0,0-4-2 15,0-2-1-15,1 0-5 0,0-3 0 0,2 0 0 16,-2 2-2-16,2-2 2 0,1 2-2 0,-6 3-7 0,4 4 10 15,-2-3-7-15,0 2-2 0,1 0-3 0,-1 3 1 16,0-1 0-16,-1 3-2 0,2-1 3 0,-2 3-3 16,1 1 0-16,-2-1 0 0,2 2-1 0,0-2 1 15,0 5 0-15,3-4-6 0,-3 4 3 0,1-5 0 16,-1 5-1-16,0 0 1 0,0 0-3 0,2-3 1 16,-2 3 1-16,0 0 2 0,0 0-1 0,15 8 0 15,-10-5 0-15,-1 1 0 0,0 1-2 0,-2 0 3 16,5 4-1-16,-5 1 0 0,6 0-1 0,-5-1 1 0,3 8 5 15,-4-5-5-15,0 5-2 0,5-3 4 16,-1 1 2-16,-2-4-4 0,0 0 1 0,1-1 0 0,-1 0 0 16,0-2-1-16,1 1 1 0,0-1 1 0,0-1 0 15,-4-3-3-15,6-2 3 0,-6 3 1 0,3 1 1 16,0-5 8-16,0 2 1 0,-4-3-11 0,7 0 1 16,-7 0 1-16,0 0 1 0,13-5 0 0,-9-2-1 15,1-1-3-15,4 0-1 0,-4-1-1 0,0 0 2 16,-2-8 2-16,6 1-2 0,0 0 6 0,-3 0-4 15,0 1 1-15,-2 3-3 0,3 0 1 0,-2-1-1 0,-1 4 11 16,1-3-3-16,0 4 2 0,-1 1 0 0,0 2-4 16,-3-1 0-16,3 0 0 0,-3 2 0 15,1 1-1-15,1-1-4 0,-2 3 3 0,-1 1 2 0,3-6-5 16,-3 6 0-16,1-3 0 0,-1 3-4 0,0 0 3 16,0 0 0-16,0 0-3 0,0 0 4 0,0 0-2 15,8 7 5-15,-6-4-7 0,2 1 2 0,0 2 1 16,-2 0 0-16,2 4 0 0,0-1 3 0,0-1-5 15,-3 5 4-15,2 2-5 0,2 3 6 0,-4-4-6 16,3 1 3-16,1 2 1 0,-1 0 0 0,-4-2 0 16,0 0-2-16,1 1 2 0,1 0-1 0,0-3 1 15,-2-1-2-15,1 0-1 0,-1-1 3 0,0 0-2 0,3-2 3 16,-3-1-2-16,0 1 1 0,0-3-2 16,1 0 2-16,2-1 1 0,-3-2 0 0,1 4 1 0,-1-2-5 15,0-2 3-15,0-3-1 0,2 6-7 0,-2-6-33 16,0 0-46-16,2 1-62 0,-2-1-80 0,0 0-271 15,3-10-540-15,-1 5 238 0</inkml:trace>
  <inkml:trace contextRef="#ctx0" brushRef="#br1" timeOffset="77850.12">13156 9981 126 0,'0'0'175'0,"0"0"-17"0,0-5-12 0,0 5-10 16,0-4-11-16,0 4-13 0,0 0-9 0,0 0-6 15,0-4-6-15,0 4-4 0,0 0-2 0,0 0 1 16,-1-5 1-16,1 5 4 0,0 0 0 0,0 0 0 0,0-7-2 15,0 7 4-15,-3-3-5 0,3 3-10 0,0 0 0 16,0 0-12-16,0-4-2 0,0 4-4 0,0 0-11 16,0 0-3-16,0 0-4 0,0 0-5 0,0 0-3 15,0 0-1-15,0 0-4 0,0 0-1 0,0 0-5 16,0 0-6-16,0 0-2 0,-3 10 2 0,2-4-3 16,1-6 0-16,0 5-4 0,0 0 1 0,0 0-2 15,0 0-1-15,-1 2-1 0,1-2 3 0,0 2-2 0,0-2-2 16,0 0-2-16,0 2 3 0,1-2-2 15,-1 2-1-15,-1 0-1 0,2 0 2 0,0 1-2 16,-1-3 1-16,2 0 0 0,-2-1-6 0,1 1 7 0,2-1-4 16,-3 0 3-16,2 0-6 0,-2-1 2 15,0-3 3-15,1 6 2 0,-1-6-4 0,3 5 1 0,1-4 3 16,-4-1-6-16,0 0 3 0,8 0 1 0,-8 0 3 16,0 0-7-16,9-1-1 0,-4-3 8 0,-5 4-5 15,5-5-1-15,0 1 4 0,-3 1-1 0,4-2 1 16,-3 0 2-16,1 0-1 0,0 1-5 0,-1-1 4 15,0 0-1-15,1-1 0 0,-1 1-5 0,-1 0 4 0,1-1 0 16,1 1 2-16,-2 0-3 0,0-1-1 16,1 0 1-16,1 2 3 0,-3 1-3 0,1-1 0 15,-2 1-3-15,0 3 0 0,6-5 2 0,-4 3 1 0,-2 2-3 16,0 0-1-16,0 0 1 0,0 0 0 0,10 4 0 16,-8 1-1-16,-1 0 2 0,2 1 1 0,-2-1 0 15,3 2-1-15,-4-1 0 0,1 1 2 0,2-2-1 16,2 5-3-16,-4-3 5 0,2 0-4 0,2 0-1 15,0-2 3-15,-1 1 2 0,0-1 1 0,1-1-4 16,0 1 1-16,1 0 2 0,1-2-3 0,-1 1 3 16,1-2-3-16,-3-1 1 0,4 3 3 0,0-4-1 15,1 0 1-15,0-3-2 0,-2 1 1 0,0-2 0 16,3 1-1-16,-5-1 2 0,3-4-1 0,0-1-2 16,-2 1 2-16,-1-1-3 0,-2 0 3 0,2-3-4 0,-2 3 3 15,0-4 2-15,-2 2-2 0,2 0-3 0,-2 1 5 16,-2 1-2-16,2 0 0 0,-1 2-1 0,-1 0-3 15,2 0 4-15,-2 1-6 0,1 0 1 0,1 3 6 16,-1-4-3-16,2 4-1 0,-2-1 2 0,0 4 0 16,2-8 1-16,-2 5 4 0,0-1-5 0,0 4 2 15,1-3-6-15,1-2 6 0,-2 5-4 0,4-2 1 16,-4 2 0-16,0 0-2 0,6-3 4 0,-2 2-1 16,-4 1-7-16,6 0 9 0,-6 0-5 0,13-3 3 15,-8 3-1-15,4 3 4 0,-4-3-8 0,3 2 5 0,-3 1 3 16,4-2-3-16,-3 4 0 0,1-2 1 0,-1 1-2 15,4 2 4-15,-1-1-4 0,-1 2 1 0,-3 0-2 16,1 2 2-16,1 2-3 0,-3-2 3 0,-1-1-6 16,1 2 6-16,-2-3 0 0,-2 3-5 0,0 1 5 15,0-3 1-15,-2 1-1 0,2-2 1 0,-1 1 2 0,0 4-2 16,-1-7-2-16,1 0 1 0,1 2-2 16,-1-1-1-16,-2 0 4 0,1-1 2 0,-2-1 1 15,-1 2-1-15,1-4 1 0,0 3 0 0,-2-1-2 0,2 1-1 16,-6-2 0-16,2 1-16 0,-2-1-25 0,-3-1-33 15,4 1-41-15,-4-3-57 0,3 0-275 0,1 0-484 16,1-3 215-16</inkml:trace>
  <inkml:trace contextRef="#ctx0" brushRef="#br1" timeOffset="78283.39">13787 9772 103 0,'7'-1'198'0,"-7"1"-3"15,2-2-6-15,1-1 7 0,-3 3-9 0,0 0-5 16,4-4-9-16,-4 4-14 0,0 0-16 0,0 0-18 0,1-2-10 15,-1 2-11-15,0 0-10 0,0 0-9 0,0 0-11 16,0 0-8-16,0 9-5 0,0-6-5 16,-1 3-7-16,1 2-2 0,-2-2-10 0,2 3 2 0,2 0-2 15,-2 1-3-15,-2 0-5 0,2 2 1 0,3-2-2 16,-3 3 1-16,2 0-2 0,0-1-2 0,-1 5-3 16,2-3 2-16,-1-2-4 0,-1 5-2 0,-1-5 0 15,0-1-1-15,3 3-3 0,-3-2 3 0,1-1-2 16,0 1 1-16,1-2-2 0,-1 2-6 0,-1-6-2 0,1 4 1 15,1-1 6-15,-1-4-4 0,-1 2-3 16,1-1-4-16,0 0 7 0,-1 1-4 0,2-4 1 0,-2 0 5 16,1 1-8-16,-1 1 6 0,0-5-5 0,1 3-6 15,0 0-29-15,-1-3-33 0,2 5-34 16,-2-5-44-16,0 0-75 0,0 0-226 0,0 0-479 0,0 0 212 16</inkml:trace>
  <inkml:trace contextRef="#ctx0" brushRef="#br1" timeOffset="78584.45">13711 10011 56 0,'0'0'220'0,"2"-4"-4"0,-1 2-17 16,2-2-12-16,-3 4-13 0,1-7-19 0,4 6-10 15,-1-3-11-15,1 3-13 0,-1-2-13 16,4 0-16-16,2 2-5 0,0 0-5 0,2-2-9 0,2 2-10 16,-1-2-4-16,4 1-6 0,3 1-8 0,1-1 0 15,0 1-6-15,-1-3-3 0,1 0-4 0,-1 3-3 0,-2-1-2 16,0 0-3-16,-5-1-3 0,5 1 2 16,-7 1-6-16,0-3 0 0,0 3 0 0,-3-1 0 0,-1 0-5 15,-1 2-1-15,1-2-6 0,-7 2 5 0,8-1-21 16,-8 1-54-16,2-2-102 0,-2 2-235 0,0 0-435 15,-11-7 193-15</inkml:trace>
  <inkml:trace contextRef="#ctx0" brushRef="#br1" timeOffset="92034.59">6147 9290 84 0,'0'0'130'0,"0"-4"-12"0,0 4-3 0,4-3-3 16,-4 3-6-16,1-2-6 0,-1 2-5 0,0 0-5 16,-1-7-8-16,1 7-8 0,0 0-4 0,-4-4-3 15,4 4-4-15,0 0-7 0,-5-4-3 0,1 3-6 16,4 1-5-16,-4-1-2 0,4 1 3 0,-10-3-6 15,10 3-4-15,0 0-4 0,-10 0-6 0,10 0 1 16,-11 4-2-16,5 0 1 0,1 0-6 0,-4 4 1 16,0-2-2-16,-1 5-1 0,-2 1-1 0,3 0-5 15,-2 4 3-15,3-1-5 0,2 2 4 0,-3-2 10 16,5 1 1-16,0 1-3 0,2-2-7 0,1 2 4 0,-3 0 1 16,4-5-1-16,4 5-4 0,-3-2-2 0,0-3 0 15,2 2-1-15,-1-4 2 0,1 3-3 16,2-3-2-16,-1 1 0 0,-1-2 2 0,1-1-1 0,2-1-4 15,-2-1 1-15,3-1-1 0,1-2-6 0,-1 0 8 16,0-3 4-16,4 0-4 0,1 0-3 0,-2 0 6 16,5-3 1-16,-4 1 1 0,2-4-4 0,-1 0 0 15,6 0 1-15,-4-3-1 0,-2 2 8 0,-1-3 1 16,1-2 4-16,-1 5 7 0,-3-3 8 0,-1 1-3 0,0-1 0 16,-2-2 2-16,0 2-5 0,-1-4-2 0,-2 4 3 15,-2 0-2-15,2-5 2 0,-2 4-1 0,-2 0-3 16,0-1-3-16,-2 1 0 0,-1-4-1 0,1 6 1 15,-2-3-3-15,-1 3-3 0,-1 1 0 0,0-2-9 16,-1 3 5-16,0 1-1 0,-4-1 0 0,4 3-5 16,0 1 0-16,0-1 0 0,0 3 0 0,3-3-4 15,-5 4 3-15,4 0-7 0,1 2 7 0,-2 1-10 16,3 1-27-16,-1-1-37 0,2 0-33 0,1 4-28 16,3-3-77-16,-2 1-168 0,2 1-407 0,3-3 180 15</inkml:trace>
  <inkml:trace contextRef="#ctx0" brushRef="#br1" timeOffset="92700.37">6322 9382 118 0,'0'0'123'0,"0"0"-7"0,0 0-10 16,10 0-1-16,-10 0-9 0,0 0-4 0,0 0-9 15,0 0-3-15,0 0-3 0,0 0-5 0,0 0-3 16,8-2-8-16,-8 2-1 0,0 0-5 0,0 0-5 16,0 0-6-16,0 0-1 0,0 0-7 0,0 0-11 15,0 5 9-15,0-5-11 0,1 3 2 0,2 1-5 16,-3 1-13-16,0-1 17 0,2 4-5 0,2-2 0 15,-4 3-4-15,1 2 2 0,2-1 0 0,-3-1-6 0,0 3 1 16,4-4-11-16,-3 4 9 0,-1 0 1 0,1-4-11 16,3 1 7-16,0-2 0 0,-4-1 4 15,4 1-5-15,-4-2 3 0,1-1-7 0,1 1 1 0,1-2 4 16,-3 0 0-16,0-3 0 0,3 6 20 0,-3-6 15 16,1 3 12-16,-1-3-3 0,0 0-5 0,0 0-5 15,0 0 0-15,0 0-5 0,5-10-6 0,-1 5-2 16,-1 0-3-16,1 0 0 0,-3-2-3 0,3 2-4 15,2-4-3-15,-2 4-2 0,2-4-1 0,2 3 0 16,-3-1-3-16,3 2 2 0,-2-4-4 0,0 3 1 16,2 0 1-16,-3 2-2 0,0-2-3 0,-1 4 0 15,0-1 2-15,0 1-2 0,0-1 0 0,-2 1 0 16,-2 2-1-16,4-5-1 0,-4 5-4 0,0 0 3 16,0 0-2-16,0 0-1 0,0 0-3 0,0 0 7 0,3 10-3 15,-3-10 5-15,-3 9-7 0,3-5 4 16,-2 2-2-16,0-1 1 0,1 2 1 0,1 0-2 0,0-1 4 15,-1 2-3-15,1-2-1 0,-2 1-4 0,2 0 3 16,-1-1 1-16,2 0-1 0,2 2 2 0,-3-1-1 16,3 0-1-16,-2-1 2 0,1-2 2 0,0 2-2 15,-2 0 2-15,3-4 1 0,-1 3-3 0,-1-1 1 16,0-1-5-16,-1-3 2 0,4 5 5 0,-1-1 0 0,-1-3 0 16,-2-1 2-16,7 2-3 0,-1-2-12 15,-6 0-19-15,0 0-18 0,10-7-28 0,-6 2-38 16,-3 1-61-16,1-1-162 0,3 0-364 0,-3-2 161 0</inkml:trace>
  <inkml:trace contextRef="#ctx0" brushRef="#br1" timeOffset="93817.18">6626 9242 171 0,'0'0'165'0,"0"-6"-9"0,0 6-9 0,0 0-7 15,-5-4-10-15,5 4-6 0,0-2-3 0,0 2-11 16,0 0-9-16,0 0-7 0,-5-3-9 0,5 3-13 16,0 0-4-16,0 0-7 0,0 0-9 0,0 0-8 15,0 0 2-15,0 0-9 0,0 0-2 0,0 0-6 16,0 0-1-16,0 0-4 0,4 15 0 0,-3-8-1 15,-1-2-7-15,3 6 0 0,-3 0-1 0,1 1 1 16,0 5-1-16,-1 2-6 0,0 0 2 0,0 1 0 16,0-1-3-16,-2 0 3 0,-1-1-3 0,6 0-3 0,-2-1 0 15,0 1-3-15,-1-6 1 0,0 0 2 16,3-2-2-16,-2 2-1 0,2-3 2 0,-1-1-2 0,-1 0 3 16,5-2-1-16,-5-1-1 0,2 0 0 0,-1-3 3 15,2 1 5-15,-3 1 1 0,-1-4 12 0,5 1-1 16,0 0-1-16,-5-1-3 0,11-4 2 0,-4 3-3 15,-2-3-1-15,0 2-3 0,0-3-1 0,2 0-1 16,-2 0-2-16,3 3-1 0,-3-2 0 0,1 1-4 16,-2 0 2-16,1 1-1 0,1-1-2 0,-1 1 2 15,2-1-4-15,-2 2 1 0,-1 0-2 0,1-1 0 16,-5 2 0-16,9 0-2 0,-4 3 2 0,-1-1 3 0,1 1 0 16,0-1-4-16,-1 2-2 0,5 1-2 0,-5 0 3 15,0 0 3-15,2-1-1 0,-2 1 1 0,5 0 1 16,-4-2-1-16,0 1-2 0,1 0 0 0,1 0 1 15,-2-2 1-15,0 2-2 0,-2-3 3 0,0 1-3 16,-3-2 3-16,7 1-3 0,-5 0 3 0,-2-1-1 16,0 0-1-16,9-2 3 0,-9 2-5 0,4-3 5 15,-4 3 0-15,1-6 0 0,-1 6 0 0,0 0 0 0,0-4 1 16,0 4 0-16,0-6-5 0,0 6 2 16,-1-2-1-16,1 2-17 0,-3-7-29 0,3 7-39 15,-4-6-44-15,0 2-85 0,1-1-141 0,-3 0-383 0,2-1 170 16</inkml:trace>
  <inkml:trace contextRef="#ctx0" brushRef="#br1" timeOffset="93983.54">6698 9356 70 0,'0'0'193'16,"0"0"-20"-16,2-5-14 0,-2 5-17 0,0 0-12 0,0 0-16 15,6-1-11-15,-6 1-11 0,0 0-5 0,11 3-25 16,-5-3-44-16,-1 1-40 0,3 1-77 0,-2-2-105 16,-6 0-221-16,13 0 98 0</inkml:trace>
  <inkml:trace contextRef="#ctx0" brushRef="#br1" timeOffset="94718.16">6935 9428 183 0,'0'0'178'0,"0"0"-17"0,0 0-14 0,-7 0-15 0,7 0-14 16,0 0-13-16,0 0-14 0,0 0-10 0,0 0-8 16,4 5-1-16,-4-5-11 0,1 4-8 0,0-1-4 15,2 4 1-15,-3-4-7 0,4 1-7 0,-2 0-2 16,-2 3-4-16,3-1-1 0,-2-3-1 0,2 4-6 15,0-2-2-15,-1 1-3 0,0 0 5 0,1-1-8 16,-2-2 1-16,2 2-5 0,-1 1-1 0,-1-3 0 16,2-1-2-16,-2 2 1 0,3-2 2 0,-4-2 1 0,0 4-1 15,0-4 2-15,4 3 6 0,-4-3-2 16,0 0 4-16,6 0-2 0,-6 0-1 0,0 0-4 16,9-7 1-16,-7 5-1 0,0-3-3 0,2 2 0 0,0-1 0 15,-3 0-1-15,-1 0-2 0,4 2-1 0,-4 2 1 16,5-4-4-16,-4 2 1 0,-1 2 2 0,3-4-3 15,-3 4-1-15,0 0 1 0,0 0-4 0,0 0 4 16,0 0 0-16,0 0-2 0,0 0-3 0,0 0-2 16,0 0 5-16,8 7-1 0,-8-7 2 0,2 3-3 15,3-1-1-15,-5-2 3 0,3 4 1 0,-2-1-4 16,-1-3 5-16,6 4-1 0,-3-3-2 0,-3-1 0 0,5 4-3 16,0-4 3-16,-5 0 0 0,12 0 3 15,-5 1-3-15,1-2 4 0,2 0-5 0,3 1 1 16,-3-3-2-16,2 0 5 0,-1 1-1 0,1-2 3 0,-2 1-2 15,1 0-3-15,0-1 0 0,0-2 3 0,-2 2-4 16,-4 1 4-16,3-1-4 0,-3-1-1 0,0 0 6 16,0 2-5-16,-1-4 2 0,-3 2-1 0,3 0 1 15,-4 0 1-15,3-2-6 0,-3 2 7 0,0-4 0 16,-3 4 2-16,3-1-1 0,-1 1-2 0,-2-2-2 0,2 1 2 16,-3 2 2-16,0-1-1 0,3-1-3 15,-4 2 1-15,4 2 1 0,-3-2-2 0,0 0 2 0,0 4 0 16,4 0-4-16,-9-3 3 0,9 3-2 0,0 0 2 15,-13 3-2-15,10 1 0 0,-2 1 1 0,-1 0-1 16,1 0 1-16,0 0-1 0,1 2 2 0,1-1-1 16,0 3-2-16,-1-2 3 0,2 5 0 0,-1-2 2 15,0-1-4-15,2 1-1 0,1 0 4 0,0 1-8 16,3 0 6-16,1-1-1 0,-2 1-1 0,1 0 0 16,-1 0 0-16,5-1 2 0,0 2 1 0,-3-3-4 15,3 1 3-15,0-1 1 0,2 2-1 0,0-4 2 16,1 3 0-16,3-3-2 0,-3 0 3 0,7 0 0 0,1-2-14 15,-7-2-41-15,3 1-52 0,1-4-77 0,1 0-130 16,-2 0-336-16,0-2 149 0</inkml:trace>
  <inkml:trace contextRef="#ctx0" brushRef="#br1" timeOffset="95433.17">7700 9281 120 0,'-3'-3'186'15,"3"3"-17"-15,-5-2-14 0,1-1-16 0,4 3-7 16,-5-2-20-16,5 2-6 0,0 0-15 0,-9 0-4 16,9 0-7-16,0 0-9 0,-9 5-15 0,8 1-1 0,-3-2-4 15,4 0-11-15,0 4 2 0,0-3-7 0,-4 6 0 16,4-3-6-16,1 2-2 0,2-1-1 0,-3 1-5 15,5-1-3-15,-1-1-2 0,1 4 1 0,0-3-7 16,4 1 1-16,-4 0 1 0,6-1-2 0,-5 1-2 16,4-1-1-16,-2 2-1 0,-2-2 2 0,0 0 2 15,2-1-4-15,-3 2-1 0,-1-2-4 0,0-1 2 16,-3 0 3-16,1-2-1 0,-1 2 1 0,-2-2-8 16,-1 0 9-16,1-1 3 0,-3 2 8 0,2-4 6 0,-2 2 8 15,1-4 5-15,3 0 1 0,-4 5 0 16,4-5 0-16,-5 2 1 0,5-2-3 0,0 0-2 0,0 0-2 15,0 0-2-15,-5-7-2 0,5 3-3 0,1-1-6 16,2-2-2-16,-1-3-2 0,5 2 0 0,-3-2-3 16,1-1 3-16,0 4-4 0,1-3-1 0,3 2-3 15,-2-1 0-15,-2 4-3 0,0 0-2 0,0 0 2 16,3 1-1-16,-3 3-3 0,1-2 1 0,-2 3 4 16,-4 0-10-16,9 1 5 0,1 1 3 0,-5 0-5 15,0 1 3-15,-1 2-3 0,1 2 4 0,0-2 0 16,-1 2-1-16,-1 0 0 0,3-1 0 0,-2 3-1 0,1-2 1 15,-2 1-1-15,-2-1 2 0,4-1 1 0,-4-2-3 16,3 1 1-16,-1 0-2 0,-2-1-4 0,-1-1 7 16,3 0 4-16,-3-3-2 0,2 4 3 0,-2-4-3 15,0 0 1-15,0 0-2 0,0 0-6 0,0 0 8 16,0 0-2-16,0 0-3 0,-5-16 4 0,1 11-10 16,0-1-3-16,2-3-28 0,-3 2-40 0,-3-3-47 15,7-5-60-15,-6 2-191 0,2-5-405 0,1 3 179 16</inkml:trace>
  <inkml:trace contextRef="#ctx0" brushRef="#br1" timeOffset="95800.4">7779 9068 87 0,'0'0'245'0,"0"-4"-15"16,0 4-13-16,0 0-22 0,1-5-12 0,-1 5-17 0,1-5-14 15,-1 5-9-15,0 0-7 0,2-3-18 0,-2 3-6 16,0 0-10-16,0 0-11 0,0-4-9 0,0 4-13 16,0 0-4-16,0 0-6 0,0 0-6 0,0 0-6 15,0 0-2-15,7 9-6 0,-3-5-3 0,-1 0-3 16,0 1-3-16,3-1-6 0,-1 1-26 0,-3-1-24 16,2-1-30-16,-3 1-29 0,2 1-36 0,0-5-51 15,-1 3-212-15,-2-3-414 0,0 5 184 0</inkml:trace>
  <inkml:trace contextRef="#ctx0" brushRef="#br1" timeOffset="96284.08">8079 9085 28 0,'0'0'200'0,"-5"-5"-15"15,5 2-10-15,0 3-9 0,-5-4-11 0,5 4-17 16,0-4-14-16,0 4-15 0,0 0-10 0,0 0-9 15,0 0-11-15,0 0-7 0,0 0-11 0,0 0-4 0,0 0-9 16,-4 13-1-16,4-6-9 0,1-2-2 16,2 4-1-16,-3 3-4 0,0 5-3 0,0-5-5 15,0 4 0-15,0 0-3 0,2 2-3 0,-2 2 2 0,0-2-1 16,0 1-5-16,3 0-3 0,-3 1 2 0,0 0-1 16,0 1-5-16,1-2 1 0,3-1 1 0,1-1-3 15,-4 0 2-15,2 0 3 0,1-1-2 0,-4-2-8 16,4-2 6-16,-3-1-2 0,0 1-2 0,3-2 2 15,-4-1-1-15,3-2 3 0,-1 1-1 0,-2-4-7 16,0 1 7-16,3-1-1 0,-2 0 2 0,-1-1 2 16,0-3-1-16,1 4 0 0,-1-4 0 0,0 0-2 0,0 0 0 15,0 0-3-15,0 0-26 0,0 0-39 16,0 0-63-16,-2-14-73 0,-1 9-116 0,-2 2-342 16,1-2 151-16</inkml:trace>
  <inkml:trace contextRef="#ctx0" brushRef="#br1" timeOffset="96851.36">7999 9350 56 0,'0'0'191'0,"1"-3"-16"16,-1 3-17-16,0 0-14 0,0 0-14 0,0 0-14 16,0 0-14-16,6-1-7 0,-6 1-6 0,0 0-9 15,10 2-11-15,-4 0-7 0,-1 1-8 0,0-3 0 16,3 1-5-16,0 1-3 0,-2 0-7 0,1 0-6 16,1-1 1-16,3 1-3 0,1-1-5 0,1-1-7 15,-2 0 7-15,2 0-1 0,0-1-5 0,1 1-1 16,5-3-2-16,-2 2-2 0,0-2 0 0,-2 3-2 0,-1-2-5 15,2 1 3-15,-2-1-2 0,-1 1-1 0,-3 1 1 16,0-3-3-16,-2 2 0 0,2 1-5 16,-6-2-1-16,4 1 12 0,-8 1-5 0,0 0 8 0,9-2 5 15,-9 2-5-15,4-2-1 0,-4 2-3 0,0 0 2 16,1-3 1-16,-1 3-5 0,0 0 0 0,0 0 2 16,-9-4 1-16,9 4-2 0,-4-3-1 0,4 3 1 15,-5-3-3-15,1 1 2 0,4 2-1 0,-9-2-3 16,9 2 7-16,-6-3-2 0,6 3 2 0,-8 0-2 15,0 0-2-15,8 0 3 0,-11 0-4 0,3 2 2 16,3-1-1-16,-1-1-5 0,0 2 2 0,-1 0-5 0,1 1-2 16,1 0 8-16,0 1-9 0,0-1 7 0,1 2-1 15,0 2-1-15,-1 0 0 0,1 0-3 0,0 1 1 16,3 1 2-16,-2 2-2 0,6-1-1 0,-3 1 3 16,1 1 0-16,3-1 0 0,0 0 1 0,-1-2-2 15,3 3 1-15,1-5 1 0,1 3 0 0,0-3 4 16,1 1 0-16,3-3 1 0,-3 2-2 0,5-2 1 15,-2-2-2-15,2 2-2 0,4-3-4 0,-8 1-23 16,4-3-47-16,-2-1-60 0,-2-2-240 0,0 1-401 16,-4-2 178-16</inkml:trace>
  <inkml:trace contextRef="#ctx0" brushRef="#br1" timeOffset="98318.64">8833 8918 86 0,'0'0'193'0,"0"0"-11"16,0 0-12-16,0 0-12 0,0 0-11 0,0-4-8 15,0 4-18-15,-2-4-6 0,2 4-10 0,0 0-7 16,-2-4-10-16,2 4-7 0,-2-5-7 0,2 5-6 0,0 0-4 15,0 0-8-15,-2-3-7 0,2 3-3 16,0 0-3-16,0 0-5 0,0 0-5 0,0 0-7 16,-1-4-1-16,1 4-3 0,0 0-4 0,0 0 1 0,0 0-4 15,0 0 1-15,0 0-6 0,0 0 2 16,-5 9-2-16,5-9-3 0,-1 5 1 0,1-5-1 0,1 6-2 16,-1-2 2-16,-1 1-1 0,1 0-1 0,-3 2-3 15,3-2 0-15,0 2 1 0,-2 3 3 0,-1 1-1 16,-2-1-1-16,5 2-1 0,-2 1-2 0,-2 3 1 15,0-1-1-15,-1 4 2 0,-2-4 0 0,2 2-2 16,0 2 0-16,-1 10 1 0,-1-9 0 0,-2 4-4 16,0 2 3-16,3-8 3 0,-3 8-3 0,1-4 2 15,-2-3-2-15,2 5 2 0,-1 0-1 0,2-6 1 16,-1 1-3-16,2 5 2 0,-3-1 2 0,1 2-1 0,1-1-1 16,0 0-1-16,1 1 1 0,-2-3-4 0,3-2-1 15,-4 5 3-15,4-7 1 0,-2 1 1 0,4-2 0 16,-5 2-1-16,3-4 1 0,1 2-1 0,-2 0 0 15,3-1-1-15,-1-2 2 0,-1-1 1 0,3-2-1 16,-1 0-1-16,2-1 0 0,-2-1 2 0,2-2 0 16,1-2 0-16,-1 0 0 0,-2 0 0 0,3-1-3 15,0-1 3-15,0-3-2 0,-1 5 3 0,2-2 0 16,-1-3-3-16,0 0 2 0,0 0 0 0,3 5-1 16,-3-5-1-16,2 2 0 0,-2-2-1 0,0 0 2 15,0 0-15-15,14-3-28 0,-10-1-39 0,2 2-70 0,-3-3-220 16,0 2-399-16,1 0 177 0</inkml:trace>
  <inkml:trace contextRef="#ctx0" brushRef="#br1" timeOffset="99252.14">8940 9260 19 0,'0'-4'149'16,"0"4"-16"-16,0 0-13 0,0 0-10 0,-3-3-12 0,3 3-9 15,0 0-12-15,0 0-4 0,0 0-6 0,0 0-6 16,0 0-10-16,0 0-6 0,0 0 0 0,0 0-1 15,0 0-5-15,0 0-5 0,0 0-7 0,0 0 4 16,0 0-2-16,0 0-4 0,2 13 5 0,-2-13 0 16,1 4 5-16,3 0-4 0,-4-4 5 0,5 7 12 15,-1-5-1-15,5 1-2 0,-4 1-1 0,3 3 0 16,1-4 0-16,1 1 8 0,1 2 5 0,5-4-6 0,2 3-3 16,1-3-7-16,1 1 0 0,0-3-2 0,1 0-3 15,0 0-2-15,-1-1-3 0,11-1-3 0,-3 0-5 16,-5 0-1-16,-4-1-1 0,2-1-3 0,-4 0-1 15,-2 3-3-15,-5 0 3 0,-3-2-5 0,-1 2-1 16,1-3 3-16,1 0-11 0,-4 4-14 0,2-2-24 16,-6 2-27-16,1-3-24 0,-1 3-51 0,0 0-53 15,0 0-129-15,-14-3-344 0,14 3 152 0</inkml:trace>
  <inkml:trace contextRef="#ctx0" brushRef="#br1" timeOffset="99550.92">9135 9321 106 0,'0'0'217'0,"0"0"-21"0,0 0-20 0,0 0-16 16,0 0-17-16,0 0-15 0,0 0-15 0,0 0-8 15,-3 4-14-15,3 2-9 0,0-1-7 0,1 1-6 16,-1 0-7-16,3 4-8 0,1 0-6 0,-2 3-2 15,-2-1-8-15,1 0-1 0,-1 4-7 0,3 3-2 0,0-2-8 16,-1 0 2-16,2 1-1 0,-3 0 2 0,3 0-4 16,0-2-3-16,-3 1-1 0,3-5 6 0,-4 1-9 15,4 0 2-15,-3-2-2 0,0 1-1 0,2-2-2 16,2-1 1-16,-2 1-2 0,-3-3 1 0,5 0-5 16,-5-2-33-16,1 1-42 0,3-2-49 0,2-2-80 15,-2-2-105-15,-4 0-331 0,0 0 146 0</inkml:trace>
  <inkml:trace contextRef="#ctx0" brushRef="#br1" timeOffset="100167.25">9288 9312 118 0,'0'0'138'0,"0"0"-13"16,0 0-5-16,0 0-10 0,0 0-1 0,6 13 1 0,-6-9-11 15,0 3-4-15,0-4-7 0,3 4-9 0,-3 0-8 16,2-1-2-16,1 3-7 0,0 0 2 0,-2 2-6 15,0 0-7-15,0 1-1 0,1 3 1 0,-1 2-7 16,0-2-1-16,-1 3-3 0,-1-2-5 0,1-2-2 0,-1 1-3 16,1-4-5-16,0 1 5 0,-2-1-8 15,1-2-1-15,1-1 0 0,-1-2-3 0,2 1-3 16,-2-2 0-16,1-2 2 0,-1 2 1 0,1-5 13 0,-3 6 15 16,3-6 10-16,1 3 7 0,-1-3-9 15,0 0-2-15,0 0-7 0,0 0-3 0,8-12-6 0,-5 7-3 16,2 0-4-16,-2-2-4 0,2-2 1 0,-1 4 10 15,2-3-5-15,1 1-2 0,-3 2-9 0,0 0-3 16,1 1-1-16,1-3 1 0,-2 2 0 0,5 2-3 16,-5 0-1-16,2 0-3 0,-2 0 2 0,0 1-6 15,1-1 3-15,-1 3-4 0,-4 0 1 0,4-2-2 16,-4 2 0-16,0 0-1 0,0 0-1 0,10 2 1 16,-10-2 1-16,8 3-3 0,-7-1-2 0,0 2 5 15,-1-4 0-15,3 7-2 0,-2-2-2 0,2 0 0 0,-2 2 2 16,3-2-2-16,-3 0 2 0,4 2-1 0,-2 1-1 15,-2-4 3-15,1 4-3 0,0-3 0 0,-1 1 1 16,-1 0-2-16,3-1 2 0,-3 1-2 0,0 0 1 16,0-1 3-16,0-1 0 0,-3-1-1 0,3 3 4 15,0-1-6-15,-1-1-4 0,-1 0 5 0,1 1-15 16,0-1-28-16,1-4-32 0,0 4-35 0,0-4-34 16,4 2-47-16,-4-2-205 0,0 0-427 0,0 0 189 0</inkml:trace>
  <inkml:trace contextRef="#ctx0" brushRef="#br1" timeOffset="100649.85">9572 9489 104 0,'0'0'168'15,"0"0"-14"-15,0 0-20 0,0 0-10 0,0 0-13 16,0 0-20-16,0 0-2 0,0 0-11 0,0 0-8 15,2 17-8-15,-2-10-3 0,0-2-5 0,0 2-4 0,0 0-8 16,4-1 3-16,-4 3-11 0,3-1-3 16,-1-2-3-16,-1 1 2 0,2 1-1 0,-3-1-6 0,4-2 0 15,-3 1-3-15,4 2 3 0,-4-6-4 0,3 4 5 16,-2-1-3-16,0-1 4 0,2-2 3 0,1-1 3 16,-1-1 0-16,2 2-3 0,-6-2-5 0,13 0-1 15,-4-2-3-15,-1 1-1 0,1-1-1 0,1-2-1 16,-2-1-1-16,2-1-3 0,-4 2-1 0,2-3-3 15,-2 0 6-15,1-1 0 0,0-1-2 0,-3 4-2 16,0-2 10-16,-1 2 0 0,-2 0 4 0,3 2 0 16,-3-2-2-16,3 1 4 0,-2 1-7 0,-2 3-2 0,5-4-3 15,-5 4 0-15,3-2 0 0,-3 2-2 16,2-4-3-16,-2 4-1 0,0 0 1 0,0 0-2 0,0 0-1 16,9 6 0-16,-6-3-1 0,0 1 0 0,0-1-1 15,1 1-4-15,-3 1-1 0,3-1 2 0,-1 1 2 16,2 0-1-16,-2 2 3 0,-2-1-1 0,4 1-1 15,1-1 0-15,-2 0 1 0,0 1-3 0,-3-2 2 16,3 0 0-16,1 1-1 0,-2-3 1 0,-2 0 0 16,0 0-2-16,2 3 1 0,-1-4-2 0,-2-2-8 15,4 3-23-15,-4-3-31 0,0 0-51 0,0 0-63 16,0 0-163-16,0 0-366 0,0 0 161 0</inkml:trace>
  <inkml:trace contextRef="#ctx0" brushRef="#br1" timeOffset="101319.36">9877 9509 59 0,'-5'9'115'0,"5"-9"-17"16,1 7-7-16,-1-2-4 0,3-3-8 0,-3 5 2 15,1-2-7-15,3 0-9 0,-3 1-2 0,2 0-4 0,-3-1-8 16,1 1-4-16,2 0-3 0,-3-1 0 0,2-2 2 15,-1 1-4-15,-1 0-2 0,2 1-1 0,-2-5-2 16,1 5 5-16,-1-5 8 0,0 3 4 0,0-3 11 16,0 0 8-16,0 0-4 0,0 0-3 0,0 0-10 15,0 0-5-15,0 0 3 0,0 0-6 0,0 0-1 16,0 0-4-16,0 0 3 0,0 0-2 0,-4-13-3 16,4 13-3-16,3-8-1 0,-2 4-6 0,3-2 1 15,-2 2-5-15,2-2-2 0,-3 4-6 0,2-3-1 16,1 1-2-16,0 0-1 0,1 0-2 0,-1 1-3 15,-1 3 2-15,1-2-2 0,-4 2-3 0,0 0 2 0,0 0-1 16,12 5-6-16,-8-3 2 0,0 3-1 0,-2-2 0 16,2 1 0-16,-3 3 3 0,-1-2-3 0,3 0 0 15,-3 3 1-15,0-1-3 0,0 2 0 0,0-4 3 16,0-1-2-16,1 4 4 0,-1-5-5 0,-1 3-1 16,1-2 3-16,0 0 1 0,0-4-1 0,0 5 0 15,0-5 3-15,0 0 0 0,0 0-2 0,0 0 1 16,0 0-1-16,0 0 0 0,0 0 0 0,0 0 2 15,0 0-2-15,2-19-1 0,-1 16 5 0,2-1-2 0,0-4-3 16,-1 3 1-16,1-3 2 0,-2 2-4 16,2 3 6-16,-1-6-3 0,-1 5 4 0,4-2-4 0,-4 1 5 15,2 3-3-15,-3 2-4 0,2-5 0 0,-2 5 0 16,2-3 0-16,-2 3-1 0,0 0 1 0,0 0 0 16,0 0 2-16,9 9-2 0,-9-5-1 0,3-2 1 15,-1 4-2-15,2-2-1 0,-4 2 3 0,1-3-3 16,3 2-2-16,-4-1 4 0,3 2 0 0,-3-2 1 0,2 2-2 15,-2-1 0-15,1-1 0 0,2-1-1 16,-3 0-1-16,0-3 0 0,1 8 1 0,-1-8 2 16,3 3-2-16,-3-3 2 0,1 5 0 0,-1-5 0 0,0 2 1 15,0-2 0-15,0 0-1 0,0 0 1 0,0 0-2 16,0 0 0-16,0 0 3 0,0 0-1 0,0 0-1 16,0 0-1-16,4-9 0 0,-3 6-11 0,-1 3-33 15,3-9-46-15,-2 3-57 0,3-3-255 0,-3 5-433 16,3-9 191-16</inkml:trace>
  <inkml:trace contextRef="#ctx0" brushRef="#br1" timeOffset="101834.33">10075 9303 130 0,'0'0'227'0,"0"0"-12"0,0-8-19 0,0 8-18 15,0 0-23-15,0 0-6 0,0 0-20 0,0 0-13 16,0 0-12-16,0 0-10 0,0 0-7 0,17 12-9 16,-15-4-8-16,2-1-7 0,0 7-9 0,1 0-2 15,-2-1-7-15,3 2-4 0,-5 4-3 0,2-1-3 0,1 2-3 16,-3 6-8-16,2-1-2 0,-1-7 1 0,-2 0-2 15,0 0 2-15,-1-1-4 0,1-4-2 0,1 3-2 16,-1-4-2-16,0-3 0 0,-1 3-3 0,1-7-1 16,0 4 0-16,-1-5-1 0,2 0 2 0,-1 1-1 15,1-1-5-15,-1-4 4 0,0 0-2 0,0 4 9 16,0-4 1-16,0 0-4 0,0 0 0 0,0 0-3 16,7-13-2-16,-5 8 3 0,4-3-1 0,-1 1 0 0,2-3 1 15,1 3-1-15,-1 1-1 0,1-2-2 0,0 3 1 16,-1-2 0-16,3 2-1 0,-3 1-1 15,-1 0-1-15,-1 3-4 0,2-2 2 0,-1 3-4 0,-6 0 1 16,13 3 2-16,-8-2 2 0,-1 0-1 0,1 2-7 16,-3 2 7-16,-2-1 1 0,0 3 3 0,-1-2-1 15,1 0-5-15,-5 4 0 0,4-3 2 0,-3-1-1 16,0 1 1-16,3-3-1 0,-3 4 4 0,0-2-5 16,-1-2-2-16,-1-1 2 0,3 3 5 0,-1-2 1 15,-1-1-1-15,-1 0 0 0,-1 1-4 0,1-1 2 16,-3-2-23-16,3 1-36 0,-2-1-35 0,8 0-41 0,-14-5-66 15,4 2-180-15,5 1-409 0,1-6 182 0</inkml:trace>
  <inkml:trace contextRef="#ctx0" brushRef="#br1" timeOffset="102769.13">10557 9319 71 0,'2'0'154'0,"-2"0"-12"0,0 0-7 16,0 0-15-16,0 0-7 0,0 0-20 0,0 0-4 15,0 0-10-15,0 0-6 0,0 0-2 0,0 0-4 16,9 6-5-16,-7-2 2 0,0 1-5 0,-2 0 2 0,3 2-2 16,-2 3 0-16,2 2-3 0,-2 0 1 0,1 2-6 15,1-1-4-15,1 4-1 0,-2 2-2 16,1-1-2-16,2-3-8 0,-4 2 0 0,3-1 3 0,1-5-5 15,-3 1-9-15,-1-1 5 0,3 0-3 0,-2-1-3 16,1-1-1-16,-1-4-3 0,-2 3 0 0,3-1-8 16,-2-2 7-16,0-1-3 0,1-1 2 0,-2-1 0 15,1 2-1-15,0 1-4 0,-1-5-20 0,-4 3-50 0,4-3-66 16,0 0-227-16,0 0-382 0,-12-8 169 16</inkml:trace>
  <inkml:trace contextRef="#ctx0" brushRef="#br1" timeOffset="103367.73">10548 9402 130 0,'3'-3'168'0,"3"-2"-6"0,0-1-12 0,3 0-11 15,-2 2-4-15,-1 1-11 0,5 0-9 0,-2-1-4 0,2 1-11 16,1 2-10-16,1-2-6 0,-4 2-7 15,5 1-8-15,-6 0-9 0,2 1-6 0,0 2-4 0,-1 1-10 16,0 1 1-16,-1 2-9 0,-2 1 4 0,1 1-2 16,-6 1-5-16,3 3 0 0,-3 0 0 0,-2 3-2 15,-3 1-3-15,0 1-1 0,0-2-3 0,-1 2-3 16,-5-4-1-16,2 3-1 0,-2-2-3 0,-1-1 1 16,2-2 1-16,2 0-5 0,-3-4 5 0,1 1-3 15,1-4 1-15,1 3-2 0,-2-4-1 0,4-1 1 16,0 1-2-16,-1-3 2 0,2 3-4 0,4-4 1 15,-8-2-2-15,8 2 1 0,-5-5 1 0,5 0-4 0,0 5 0 16,2-11 0-16,-1 7-1 0,4-3-10 0,1-3 9 16,1 1-1-16,1 2 1 0,2 1-2 0,0-2 2 15,-1 3-1-15,3 0-1 0,-1 0 0 0,0 1 0 16,1 1-4-16,1 2 5 0,0 1 2 0,-3 0-7 16,2 3 5-16,-2-2 0 0,0 3 0 0,-1-2 0 15,-3 1-7-15,2 1 7 0,-3 0 2 0,-1-2-3 16,2 2 2-16,-2 0-2 0,0-1-1 0,0-1 6 15,-1 1-3-15,1 0 0 0,-1 2-2 0,-3-5 6 16,4 4-4-16,-4-4 2 0,2 2-1 0,-2-2 0 0,0 0 1 16,0 0 0-16,4 0 2 0,-4 0-3 0,0 0 0 15,0 0 1-15,0 0-3 0,-6-14 3 0,5 10-3 16,-1 0 4-16,1-4 1 0,0-2-4 0,-1 2-1 16,2-4 7-16,-1 3 6 0,2-3 0 0,1 3 5 15,-1-2 9-15,4-1-10 0,-2 3 7 0,-1-1 2 16,0 0-9-16,3 1 2 0,1 3-1 0,-2-3-1 15,0 6-1-15,0-1-3 0,1-1-2 0,1-1 0 16,0 4-21-16,0-1-45 0,-1 3-46 0,1-4-72 16,-1 4-220-16,-1-1-426 0,-4 1 189 0</inkml:trace>
  <inkml:trace contextRef="#ctx0" brushRef="#br1" timeOffset="103601.12">10917 9554 174 0,'3'3'189'15,"-2"1"-10"-15,0-1-12 0,3 1-15 0,-4 0-11 16,5 0-7-16,-1-2-7 0,-3 3-10 0,6-3-12 16,-7 1-10-16,5-1-6 0,-5-2-10 0,4 4-9 15,-4-4-3-15,4 4-8 0,-4-4-5 0,0 0 0 0,0 0-4 16,0 0-3-16,0 0-6 0,0 0-26 0,0 0-35 15,0 0-52-15,0 0-71 0,-13-12-186 0,10 8-355 16,-2-4 157-16</inkml:trace>
  <inkml:trace contextRef="#ctx0" brushRef="#br1" timeOffset="103800.33">10908 9298 167 0,'0'0'255'0,"1"-6"-19"0,-1 6-19 0,3-4-23 0,-3 4-18 15,9-2-19-15,-4 1-19 0,-5 1-10 0,10-3-14 16,-3 3-10-16,-7 0-12 0,13 1-15 0,-6 1-39 16,0-2-42-16,-1 2-50 0,-1 1-55 0,2-1-212 15,-1 1-348-15,-2-1 154 0</inkml:trace>
  <inkml:trace contextRef="#ctx0" brushRef="#br1" timeOffset="104383.85">11036 9428 128 0,'1'7'170'0,"1"-2"-10"0,-1 3-5 0,0-3-4 0,0 3-4 15,2 0-13-15,2-1-10 0,-1 3-12 0,0-5-8 16,0 2-9-16,-1-2-7 0,3-2-11 0,-1 2-3 15,2-1-5-15,-4-1-8 0,3-1-1 0,3-1-6 16,-4 1-5-16,3-2-6 0,-2 0-3 0,2-1-1 16,0 0-6-16,-1-2-1 0,-2 2-3 0,1-3-5 0,0-1-1 15,-2 0-5-15,1 0-3 0,0-2 1 0,-1 0-2 16,1-1 0-16,-2 1-4 0,-2 0 3 0,0-1 0 16,3 3-4-16,-3-1 0 0,2 0-3 0,-2 2 0 15,0-1 1-15,1 1-2 0,-2-1 0 0,0 5-5 16,1-5 2-16,-1 5 4 0,0-4-5 0,0 4-5 15,5-4 1-15,-5 4 4 0,0 0 1 0,0 0-1 16,0 0-1-16,11 5-3 0,-8-1 4 0,1-3 3 16,1 2-3-16,1-1-2 0,-2 1 4 0,3-1-4 15,0 3 1-15,-2-3 0 0,7 0 4 0,-2-1-4 0,0 0 1 16,3-1 4-16,1 0-5 0,0 0 2 0,-1-1-2 16,1 0 3-16,-1 1-3 0,-3-3 0 0,4-1 3 15,-6 2 0-15,1-4-1 0,-2 2-1 0,-2 3 1 16,1-4-1-16,-3 0 0 0,-1-1 1 0,0 1 0 15,-2-1 0-15,0 0-1 0,-2 2 2 0,0 1-4 16,-1-1-4-16,-2 1 5 0,1 0 3 0,-4 1-1 16,-1 2-2-16,4-2 1 0,-3 1-1 0,2 0 0 15,6 1 0-15,-9-1 0 0,9 1 0 0,-12 0 0 0,7 1-3 16,5-1 5-16,-6 1-3 0,6-1 0 16,-9 3 1-16,6-1 0 0,2 1-3 0,-4 1 5 0,5 0-2 15,-3 1 0-15,2 1-1 0,1 0 2 0,0 3-3 16,0 0 3-16,4 0-2 0,-4 3 2 0,5-1 3 15,-1-1-2-15,1 3 1 0,5 0 0 0,-2-1 3 16,1 1-2-16,-4-2 1 0,9 1-5 0,-5 0-1 16,5 0 5-16,-5-4-38 0,-1-2-73 0,-1-1-288 15,4 1-427-15,-6-6 189 0</inkml:trace>
  <inkml:trace contextRef="#ctx0" brushRef="#br1" timeOffset="106136.59">11832 8966 180 0,'0'0'166'0,"0"0"-14"0,0-2-11 15,0 2-17-15,0 0-7 0,0 0-14 0,0 0-6 16,0 0-12-16,0 0-11 0,0 0-10 0,0-7-7 0,0 7-4 15,0 0-5-15,0 0-3 0,0 0-6 16,0 0-3-16,0 0-4 0,0 0 0 0,0 0-3 0,0 0-7 16,0 0-2-16,0 0-4 0,0 0 1 0,0 0 2 15,0 0-6-15,0 0-2 0,0 0-1 0,0 0 1 16,0 0 0-16,0 0-5 0,0 0 0 0,0 0-2 16,0 0 2-16,0 0-2 0,0 0 3 0,0 0-3 15,0 0 0-15,0 0 1 0,0 14-3 0,0-14 3 16,0 5-1-16,0-5 1 0,3 2-2 0,-3-2 9 15,0 0-4-15,0 0-3 0,0 0-2 0,-3 5 2 0,3-5-2 16,0 0 0-16,-2 3 0 0,2-3 2 16,0 6-1-16,0-6-4 0,0 6-1 0,-4-2 2 0,8 1 1 15,-4 1 2-15,0 2-1 0,-4 1 4 0,8 0-3 16,-4 8-1-16,-4 0 5 0,-1 3 2 16,-2 6 2-16,3 0 3 0,-2 3 7 0,-2-2-5 0,-2 2-1 15,0-5 5-15,6 5-1 0,-2-2-2 0,1 1-2 16,1-2 1-16,-3-2 0 0,1-1 0 0,2 2-2 15,0-4 5-15,-1-2-4 0,3-1 7 0,2 3 0 16,-3-1-1-16,2-1-8 0,-1-1 10 0,0-3-4 16,2 3-3-16,0-1 0 0,-5-3-2 0,5-1-1 15,-1-3-1-15,1 1-3 0,-3 0-3 0,3-2 1 0,-2 0-3 16,-2-2 5-16,4 1 1 0,-2-3-4 0,1 0 2 16,1-1-3-16,-1 0 2 0,-2 0 2 0,3-4 2 15,-1 4 16-15,1-4 11 0,0 0 2 0,0 4 1 16,0-4 4-16,0 0-3 0,1 4-4 0,-1-4-8 15,0 0 1-15,0 0-4 0,0 0-3 0,0 0 1 16,0 0-4-16,0 0-5 0,0 0-1 0,0 0-2 16,0 0-2-16,0 0 0 0,0 0-2 0,1 5-11 15,-1-5-37-15,0 0-46 0,0 0-69 0,0 0-313 0,0 0-504 16,-11-8 224-16</inkml:trace>
  <inkml:trace contextRef="#ctx0" brushRef="#br1" timeOffset="107717.38">11952 9249 174 0,'0'0'172'0,"0"0"-14"0,0 0-12 0,0 0-14 16,0 0-16-16,-5-2-11 0,5 2-8 0,0 0-12 0,0 0-12 15,0 0-4-15,0 0-3 0,0 13 5 16,0-8-7-16,3 3-4 0,-2 1-2 0,2 1-6 0,-1 1-3 16,-2 1-3-16,3-1-5 0,-3 2 8 0,1 1 4 15,1 1-5-15,0-1 12 0,-4-2-4 0,2 1-2 16,-3 3-12-16,1-1-4 0,1-1 4 0,-3-1-4 15,4-4-6-15,-1 5-1 0,1-3-1 0,0-1-6 16,-1-1 2-16,1 3-7 0,2-2 0 0,2-1 3 16,-3 1-4-16,2-4 3 0,3 2 1 0,-1-3-2 15,3 3 3-15,-1-4 1 0,1 1 5 0,4 0 0 0,-2-1-1 16,3-3-4-16,-3-1 0 0,4 2-2 0,-2-2 2 16,-1 0-3-16,1-3-1 0,-1 1-2 0,0 0-2 15,0 0 1-15,-5-2 0 0,1 0-11 0,0-1 0 16,0 1 6-16,0-3-1 0,0 1-18 0,-1-1-33 15,-1 1-37-15,0 0-56 0,0-5-68 0,-1 0-218 16,0-1-453-16,0 0 201 0</inkml:trace>
  <inkml:trace contextRef="#ctx0" brushRef="#br1" timeOffset="107968.739">11911 9322 84 0,'0'0'214'0,"-2"-5"-22"15,3 0-18-15,3 1-15 0,2-2-9 0,3-2-14 16,5-1-12-16,-1 2-12 0,4-1-4 0,-3-1-11 16,1 4-9-16,-1-2-12 0,0 2-4 0,-2 1-9 15,-1 2-9-15,-2-1-1 0,3 0-6 0,-6 6-10 16,2-3 1-16,-2 3-5 0,-1 1-27 0,-1-2-18 0,-3 3-26 15,-1 2-38-15,0-2-29 0,-4 0-210 0,-2 0-341 16,-2 5 152-16</inkml:trace>
  <inkml:trace contextRef="#ctx0" brushRef="#br1" timeOffset="108169.43">11902 9438 91 0,'5'0'187'16,"-5"0"-11"-16,12-1-14 0,-3 0-14 0,2 1-15 16,1-1-8-16,1-1-10 0,-2 0-12 0,-3-1-9 0,3 1-12 15,-3 2-7-15,0-2-9 0,-3 1-7 0,0-1-3 16,1 1-5-16,-6 1-8 0,9 0-17 0,-9 0-18 16,0 0-38-16,0 0-48 0,0 0-204 0,0 0-306 15,0 0 135-15</inkml:trace>
  <inkml:trace contextRef="#ctx0" brushRef="#br1" timeOffset="108500.98">12187 9440 213 0,'0'0'211'0,"0"0"-19"0,8-2-16 0,-8 2-20 16,0 0-12-16,0 0-17 0,0 0-12 0,10 5-9 0,-10-3-13 16,5 2-6-16,-2 1-10 0,-1-1 0 15,1 4-9-15,2-2-6 0,0 6-12 0,3-4-1 0,-2 1-5 16,0-1-3-16,1 1-4 0,2 0-9 0,2-1 4 16,-1 1-2-16,1-2 0 0,-1 1-7 0,0-3 3 15,2 1-5-15,-2 0 1 0,-1-1-5 0,1-1 0 16,-3-1 0-16,2 2-9 0,-4-4 0 0,1 3 3 15,-1-3-10-15,-2 0 12 0,-1 2 1 0,-2-3-1 16,5 1 0-16,-5-1-9 0,0 0-13 0,0 0-30 16,0 0-25-16,0 0-38 0,0 0-78 0,0 0-167 15,-19-5-375-15,17 0 166 0</inkml:trace>
  <inkml:trace contextRef="#ctx0" brushRef="#br1" timeOffset="108800.25">12371 9421 12 0,'-4'-2'204'16,"4"2"-18"-16,0 0-15 0,-5-3-18 0,5 3-11 15,0 0-19-15,0 0-13 0,-10 4-11 0,5 0-7 16,-1 0-10-16,-2 3-8 0,-1 1-11 0,0 1-7 0,1-3-1 15,-1 5-6-15,-3 1-2 0,1-1-6 0,4-2-6 16,-3-1 1-16,3 1-12 0,1 1 2 0,-3-1 0 16,0-2-4-16,5 0-3 0,-1 1-2 0,-3-2 1 15,4 1-1-15,-2-3 2 0,1 2-3 0,-3-2-1 16,3 3-3-16,-5-2-1 0,2 0-12 0,2-4-29 16,2 2-32-16,0-3-48 0,4 0-202 0,0 0-337 15,0 0 149-15</inkml:trace>
  <inkml:trace contextRef="#ctx0" brushRef="#br1" timeOffset="109150.17">12457 9206 118 0,'0'0'245'0,"-3"-2"-20"16,3 2-21-16,0 0-20 0,0 0-20 0,0 0-15 15,0 0-17-15,0 0-13 0,0 0-7 0,0 0-11 16,0 0-11-16,7 10-6 0,-6-6-8 0,4 3-5 16,-5-1-6-16,4 1-5 0,0 4-10 0,0-1 2 15,-2 0-2-15,-2 3-11 0,4-1 3 0,0 2-5 16,-2 0-3-16,1 2-1 0,2 0-1 0,-2 1-4 15,-2 1-4-15,2 0 0 0,0 1-3 0,1-2-3 0,-1 4 1 16,0-3-1-16,0-1-1 0,0-1-1 16,-2 0-2-16,-1-3 0 0,1-1 1 0,-2-2-12 0,1 2-22 15,-1-3-17-15,1-3-30 0,-3 3-36 0,0-7-58 16,0 1-243-16,0 0-436 0,-1-2 192 0</inkml:trace>
  <inkml:trace contextRef="#ctx0" brushRef="#br1" timeOffset="109917.35">12465 9482 208 0,'4'-3'213'0,"1"0"-18"15,5-1-7-15,-5 1-16 0,0 0-14 0,4 1-16 16,-2-4-11-16,0 5-10 0,1-3-16 0,2 3-10 15,0-3-9-15,-1 1-10 0,1 1-5 0,2-1-8 16,-1 0-7-16,0 1-4 0,1-1-5 0,1-1-3 0,-3 2-5 16,1-4-7-16,-1 2-1 0,0-1-3 15,-1 1 2-15,-4-1-9 0,4 0 2 0,-1 2-6 16,-6-1 2-16,6 1-4 0,-4 1 1 0,-3-2-2 0,3 1 1 16,-2 1-3-16,-2 2 0 0,3-3 0 0,-3 3-1 15,6-3-2-15,-6 3-4 0,0 0 2 0,3-2-1 16,-3 2 1-16,0 0 1 0,2-3-2 0,-2 3-3 15,0 0 2-15,0 0-4 0,0 0 5 0,0 0-2 16,3-2-2-16,-3 2 1 0,0 0 0 0,0 0 0 16,0 0-2-16,0 0 0 0,0 0 1 0,0 0-2 15,0 0 3-15,0 0-4 0,0 0 0 0,0 0 0 16,0 0 2-16,0 0 2 0,0 0-5 0,-6 9 1 16,4-4-3-16,0 0-2 0,-2 2 8 0,-2 3-1 15,2 1 3-15,-3 0-5 0,2 3 3 0,3-2-3 0,-4-2 3 16,3 5-1-16,0 2 1 0,3-2-2 0,0-2 3 15,4-3-2-15,-4 0 0 0,5 0 1 0,-2-3-1 16,2 0-2-16,0 0 2 0,0-1 1 0,1-2 1 16,3 1 0-16,-2-3 0 0,0 0 1 0,1-1 1 15,1-1 1-15,-1-1 0 0,-2 0-1 0,4-2 5 16,-1 1 7-16,-4-3-2 0,4-2 2 0,-4-1-1 16,2 3-2-16,-3-2-3 0,1 2-1 0,1 0 0 15,-2 1-1-15,-1 0-4 0,0 0-1 0,1-1 1 16,1 1 3-16,-1 3-4 0,-3-2-1 0,5 0-5 0,0 1 4 15,-2 1 0-15,2-1-3 0,-1 2 0 0,0-2 3 16,2 1 1-16,-7 1-3 0,10 0 1 0,-6 0-1 16,-4 0 1-16,0 0-1 0,10-2-5 0,-10 2 5 15,0 0 1-15,4 0-2 0,-4 0 6 0,0 0-4 16,0 0 4-16,0 0-3 0,0 0 2 0,9-1 1 16,-9 1-3-16,0 0 3 0,0 0-3 0,0 0 0 15,0 0 2-15,0 0-1 0,-5-8-2 0,5 8 1 0,-4-3-1 16,4 3 4-16,-4-5-3 0,4 5-1 15,-4-7 1-15,0 2 1 0,4 4 7 0,-5-4 6 0,4-3-3 16,-3 3 6-16,3 1-1 0,0-2-1 0,-2-2-3 16,3-1 1-16,-1-1 1 0,1 4-1 0,-3-3-2 15,3 2 1-15,0 0-5 0,-1 1 4 0,1 1-4 16,1 1-6-16,-1 4-13 0,0-7-27 0,3 5-29 16,-3 2-29-16,4-2-44 0,3 1-46 0,-7 1-249 15,9 0-469-15,-1 1 208 0</inkml:trace>
  <inkml:trace contextRef="#ctx0" brushRef="#br1" timeOffset="111000.06">12997 9385 80 0,'-6'2'139'15,"6"-2"-15"-15,0 0 6 0,-2 6-7 0,3-2-6 16,-2-2-7-16,1 4-3 0,0 0-1 0,0 1-5 15,0 1-4-15,1 2-7 0,0 2-4 0,3-3-15 0,0 5-5 16,0-2-3-16,-2-2-6 0,3 3-6 16,-4-2-2-16,3-1-6 0,0 1-3 0,0-2-3 0,1 0-8 15,-2-1 4-15,1-3-6 0,-1 0 6 0,0-1-5 16,2 3 1-16,0-5 7 0,0 1-1 0,-1-3 4 16,-1 3 2-16,-3-3-2 0,0 0-10 0,13-5 3 15,-8 3-4-15,2-1-6 0,-3-2 3 0,1 1-4 16,-1-4-1-16,1 1-7 0,3-3 3 0,-2 4 1 15,-1-2-2-15,-1-1-3 0,1 1-1 0,-2 4 0 16,-2-2 0-16,4 1-7 0,-1 2 6 0,0-1-2 16,-3 1-2-16,4 1-3 0,-1 0 0 0,-4 2-5 0,9-1 6 15,-9 1-4-15,12 1 5 0,-5 1-1 0,-2 0-1 16,2 3-3-16,3-3 0 0,-4 1 2 0,1 0-2 16,-2 2 2-16,1-2 0 0,1 1 0 0,0 0-1 15,-4 0 1-15,5-2-2 0,0 2 0 0,-6-1 4 16,4-1-2-16,-3 1-2 0,-1 0-5 0,2-2 5 15,1 2 3-15,-1-1-1 0,2 0-3 0,-3-1 5 16,-1 2-7-16,-2-3-2 0,9 2 7 0,-9-2-3 16,8 2-1-16,-8-2 0 0,0 0-1 0,9-4-1 15,-5 1-1-15,-3 0-2 0,4-2 5 0,-5 3-5 0,3-3 5 16,-2 0 3-16,-1 0-1 0,4-1 1 0,-5 0-3 16,1 1 3-16,0-1-1 0,0 2-2 0,0 0 2 15,-3-1-3-15,3 5 3 0,0-7 1 0,0 4 1 16,0 3-3-16,0-7 2 0,0 7-1 0,3-2 0 15,-3 2 0-15,0 0 0 0,0 0-3 0,0 0 1 16,0 0 3-16,0-3-3 0,0 3 0 0,0 0-1 16,0 0 3-16,0 0 0 0,0 0 2 0,0 0 0 0,0 0-1 15,0 0-4-15,0 0 2 0,0 0-1 16,0 0 0-16,4 7-1 0,-4-7 3 0,0 0 0 16,0 0 0-16,2 5 0 0,-2-5-4 0,0 0 7 0,0 0-1 15,0 0-1-15,0 0-5 0,0 0 4 0,0 0 4 16,0 0-4-16,0 3 1 0,0-3 1 0,0 0-1 15,0 0 1-15,0 0 0 0,0 0-5 0,0 0 5 16,0 0 1-16,0 0-2 0,0 0 0 0,6 2-4 16,-6-2-1-16,0 0 7 0,5 2-1 0,-5-2 1 15,0 0-3-15,6 1 1 0,-6-1-3 0,3 3 4 16,-3-3-7-16,3 2 4 0,2 0 1 0,-1 1 4 0,-4-3-1 16,10 1-4-16,-5 0 4 0,2-1 0 15,-1 2 0-15,0-2 0 0,2 0 0 0,-8 0-2 16,12 0 1-16,-6 0 0 0,3 0 0 0,-3-2-1 0,2 0 2 15,-1 1-2-15,0-3 0 0,-1 1 2 0,2-2-1 16,-3 2-1-16,0-3-1 0,0 1 0 0,3 0 3 16,-3-1-1-16,-1-2-3 0,0 0 1 0,1-1 1 15,1 1 3-15,-2-2-4 0,0 2 0 0,0-1 1 0,-3 0 3 16,3-1-1-16,-4-1 0 0,2-1 1 16,-2 1-1-16,0 1-7 0,2-1 6 0,-2 0 0 15,1 2 4-15,2-1 4 0,-3-2 1 0,0 3 5 0,2 2 4 16,-2-2-3-16,0 2 1 0,0 1-4 0,0 1 9 15,0-2-3-15,0 4 6 0,-2-3 0 0,2 2-3 16,0 4-3-16,-1-4-8 0,1 4 0 0,0 0 0 16,0 0-4-16,0 0 3 0,-7 9-2 0,6-4 0 15,-2 3-2-15,3 1-1 0,-1 3-2 0,0 0-5 16,1 0 8-16,0 5-2 0,0-2-2 0,1 1 4 16,0-2-2-16,3 3-3 0,0-3 3 0,2 2 0 0,-1 1-1 15,2 0 1-15,-2-2-2 0,0-1 1 16,1 1-1-16,3 1 2 0,-5-4 0 0,1 2 2 15,-2-2 0-15,2-1-4 0,0-1 2 0,3 2-1 0,-3-3 3 16,0 1-5-16,-1-2-30 0,0-1-43 0,-2 0-52 16,3-3-56-16,0-1-266 0,-1 1-481 0,1-1 213 15</inkml:trace>
  <inkml:trace contextRef="#ctx0" brushRef="#br1" timeOffset="111435.06">14204 9199 224 0,'1'-6'222'0,"-1"6"-10"0,0-4-16 16,0 4-17-16,0 0-16 0,0 0-18 0,0-3-14 16,0 3-13-16,0 0-13 0,0 0-11 0,0 0-8 15,9 11-7-15,-8-5-14 0,2 0-4 0,-2 3-6 16,4 3-4-16,-1 0-2 0,0 5-7 0,1-2-7 15,1 1 2-15,-3 4-5 0,2-3-3 0,0 2-5 16,-2-2 0-16,-1 1 1 0,2 0-4 0,1-2-2 16,-2 0-2-16,-1-4 1 0,1 0-1 0,-2 0-2 15,2 0-4-15,-2-2 3 0,0 0-3 0,1-3 1 16,1-2-5-16,-3 2 1 0,2-3 1 0,-2 1-1 0,0-1 4 16,1 0-4-16,-1-1-12 0,0-3-17 0,0 0-35 15,-3 5-49-15,3-5-80 0,0 0-202 0,-5-11-418 16,4 5 184-16</inkml:trace>
  <inkml:trace contextRef="#ctx0" brushRef="#br1" timeOffset="111768.01">14369 9175 129 0,'2'4'157'15,"-2"0"-10"-15,1 1-21 0,6-1 7 0,-6 2-8 16,0 0-4-16,3 1-9 0,0 0-5 0,1 3-3 16,0-2-8-16,-2 3-8 0,-2-2-5 0,4 0-7 0,-1 2 2 15,0 1-3-15,-4 2-7 0,5 0-6 16,-1 2-6-16,-3-1-3 0,-1-3-2 0,3 1-8 0,-1 2-2 15,-2-3-7-15,4 4 3 0,-4-5-4 0,0 1-5 16,4 2 0-16,-3-2-4 0,1-4-2 0,-1 6-2 16,0-6-2-16,-1 4 3 0,2-3-1 0,-2-2-1 15,0 1-8-15,0-1-31 0,2-1-44 0,-4 0-69 16,0-3-239-16,0 0-402 0,-3-1 177 0</inkml:trace>
  <inkml:trace contextRef="#ctx0" brushRef="#br1" timeOffset="112034.97">14155 9449 11 0,'-2'-4'209'0,"0"-1"-4"0,-4 3-11 0,6 2-7 16,0-5-13-16,0 5-18 0,5-7-14 0,-2 2-15 15,3 2-12-15,0 0-15 0,7-1-7 0,0 4-11 16,1-2-8-16,5-1-8 0,2 2-5 0,-3-1-5 0,3 2-8 16,0 0-1-16,-1 0-7 0,-1 2-8 0,0-2-24 15,-6 0-34-15,0-2-26 0,1 0-32 0,-1 0-25 16,-3 0-56-16,-1-3-134 0,0 0-323 0,0-1 143 16</inkml:trace>
  <inkml:trace contextRef="#ctx0" brushRef="#br1" timeOffset="112368.51">14551 9214 157 0,'2'4'147'0,"0"-1"0"0,0-1-8 0,1 1-4 15,1 1-10-15,-1-2-15 0,1 2 2 0,1 2-13 16,-2-1-6-16,1-1-12 0,0 1-4 0,0 0-4 16,1 2-6-16,-4 1-2 0,3-2 0 0,1 2-5 0,-1 0-8 15,1 1-1-15,-1-1-6 0,0 1-4 0,0 0-3 16,0 0-4-16,-1 2-1 0,-3-3-4 0,4 2-3 16,-1 1 1-16,-2-1-1 0,0-1-1 0,1 0 3 15,-2-3-3-15,1 4 1 0,-4-1-2 0,3-4-3 16,-1 5-2-16,1-3 3 0,0 3-4 0,0-5-1 15,-4 4-2-15,4-4-2 0,0 1 2 0,0 1-2 16,0 0 0-16,0-2-6 0,0 1-37 0,0-2-33 16,0 0-50-16,0-1-60 0,0-3-173 0,0 0-376 15,0 0 167-15</inkml:trace>
  <inkml:trace contextRef="#ctx0" brushRef="#br1" timeOffset="112751.9">14582 9260 19 0,'1'-3'195'0,"3"-1"-7"0,1 2-15 16,0-2-11-16,4 1-13 0,-5 2-13 0,5-2-14 15,-1 2-13-15,3 1-11 0,1 0-10 0,-2 4-3 0,3-3-14 16,-4 4-9-16,1 0-4 0,3 2-2 0,-2 1-8 15,-1-1-7-15,-2 3-4 0,1 1 0 16,-2-3-3-16,-1 4-3 0,-1 0-9 0,-1 0 8 0,-2 0-7 16,-1 0-6-16,-1 1 7 0,0-1-6 0,-1 1 3 15,-4-1 2-15,1-1 2 0,-3 1-1 0,3-1-1 16,-5-2 2-16,4 2-5 0,-3-1 0 0,-2-1 3 16,2-1 2-16,-1-1 1 0,0 0 1 0,2-2-1 15,-2 1-4-15,2-2 2 0,0-2 0 0,2 2 1 16,-2-3-1-16,3 2-4 0,-1-1 3 0,1-1-4 15,4-1-3-15,-11 0 2 0,11 0-5 0,-13-1 1 0,9-1-1 16,-2 2-4-16,0-3-10 0,-1 3-29 0,3-4-29 16,-1 1-49-16,1-1-54 0,1 0-230 0,3-3-422 15,-2 1 186-15</inkml:trace>
  <inkml:trace contextRef="#ctx0" brushRef="#br1" timeOffset="113100.39">14894 9270 138 0,'0'0'185'15,"0"0"-20"-15,0 0-9 0,0 0-10 0,0 0-13 16,0 0-9-16,11 11-11 0,-4-9-15 0,-4 1-5 15,3 1-11-15,-1 3-5 0,3-1-1 0,-1 1-11 16,-2 2-5-16,2-2-5 0,-4 3-7 0,3-2 1 0,-4 1-5 16,3 1 1-16,-5-1-1 0,5 1-2 15,-5 2-7-15,0 0-4 0,0 0 4 0,0 1-5 16,0-1-6-16,-2 3 1 0,-1 1-2 0,3 1-16 0,0-4 14 16,-1 0-3-16,2-2 1 0,-1 1-1 0,0-3-1 15,0 3-2-15,0-5-2 0,0 1 0 0,0-1 0 16,0-2-1-16,0 0-11 0,0 1-13 0,0-2-19 15,0-4-41-15,0 0-47 0,0 0-62 0,0 0-152 16,0 0-359-16,10-13 159 0</inkml:trace>
  <inkml:trace contextRef="#ctx0" brushRef="#br1" timeOffset="113417.29">14969 9307 62 0,'0'0'191'0,"0"0"-13"0,0-4-7 0,0 4-8 16,0 0-8-16,5-4-11 0,-5 4-12 0,3-4-14 15,-3 4-9-15,6-1-10 0,-2-1-13 0,-4 2-5 0,14 0-10 16,-9 0-4-16,4 0-4 0,-1 2-5 16,-2 1-9-16,4-1-3 0,2 2-7 0,-3-3-6 0,0 5 0 15,0 0-4-15,0 0-6 0,-3 1 3 0,0 0-3 16,-3 3 3-16,4 0-6 0,-4-2 6 0,1 1-2 15,0 0-1-15,-2 2-3 0,1-1 3 0,0 2-1 16,-3-4 2-16,0 2 1 0,-2 0 1 0,-2 0 7 16,1-1 1-16,-5-2-2 0,3 3 2 0,-3-1-9 15,-3-3 6-15,-3 4-9 0,-3 0 4 0,0-1 1 16,-7 0-6-16,-4 2-16 0,-3-3-67 0,-1-3-97 16,1-1-271-16,-5-3-466 0,0-1 207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E9FEB-DBD3-470F-98F8-FB2093EA97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C7618-C930-492A-A8F8-0C3E653FF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8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Keep the overview within 5 minutes. Use this slide as your time anchor.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State the problem precisely and measurably. Avoid long background. One slide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Restate objectives exactly as in proposal unless formally revised. PP2 evaluates alignment.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This is the product view: what exists now as an integrated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Show one clear diagram. Explain data flow end-to-end. Mention interfaces and consistency.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Keep this concise, but concrete. Link impact to measured results where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 demo roadmap keeps the session controlled. Avoid wasting time navigating menus or setup.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3D4B-4671-4B34-82AA-829B3F02E3FC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F7C7-B0CB-4DF4-AA45-9CA90A374714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1E6F-83F3-4728-BB24-F443F59C75EF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C21-A999-432A-B086-21691EF54B22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BF84-AE83-42BA-891C-8AD3C9443FD1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C21D-00E0-48FA-83D8-109AE5936C7A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FCF-9E86-4C23-A1FD-9BC4A97468D1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AE5E-3B2A-454F-B0E8-065F64EE66EC}" type="datetime1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99FA-D770-488F-A40F-38063E685A09}" type="datetime1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F326-0774-48A4-AC8D-6204DF5EA2EF}" type="datetime1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43D3-1024-4E57-A4FF-5C811B97D8FD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704-B998-4989-85CB-2DBC52EFAA66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DB5E-4C8F-49D2-A9D2-669C833B8DD7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customXml" Target="../ink/ink1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IT4010 – Progress Presentation 2 (PP2)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74" y="3886200"/>
            <a:ext cx="9074426" cy="1752600"/>
          </a:xfrm>
        </p:spPr>
        <p:txBody>
          <a:bodyPr>
            <a:normAutofit/>
          </a:bodyPr>
          <a:lstStyle/>
          <a:p>
            <a:r>
              <a:rPr lang="en-US" dirty="0"/>
              <a:t>Group: 25-26J-076</a:t>
            </a:r>
          </a:p>
          <a:p>
            <a:r>
              <a:rPr lang="en-US" dirty="0" err="1"/>
              <a:t>ForLens</a:t>
            </a:r>
            <a:r>
              <a:rPr lang="en-US" dirty="0"/>
              <a:t> – A Lightweight AI-Driven Endpoint Security Solution for Real-Time Threat Detection in SMEs]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Commercialization / Impact (Short)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Target users/market: [who benefits]</a:t>
            </a:r>
          </a:p>
          <a:p>
            <a:r>
              <a:t>Value proposition: [why better than alternatives]</a:t>
            </a:r>
          </a:p>
          <a:p>
            <a:r>
              <a:t>Cost and feasibility: [rough estimate]</a:t>
            </a:r>
          </a:p>
          <a:p>
            <a:r>
              <a:t>Adoption plan / next steps: [pilot, rollout]</a:t>
            </a:r>
          </a:p>
        </p:txBody>
      </p:sp>
      <p:sp>
        <p:nvSpPr>
          <p:cNvPr id="4" name="AutoShape 2" descr="https://powerpoint.officeapps.live.com/pods/GetClipboardImage.ashx?Id=b59ecb48-0724-4bb0-86ff-c11af69afb23&amp;DC=PSG4&amp;pkey=e22fea9b-d53e-4505-83fa-461b78fc78f1&amp;wdwaccluster=PSG4">
            <a:extLst>
              <a:ext uri="{FF2B5EF4-FFF2-40B4-BE49-F238E27FC236}">
                <a16:creationId xmlns:a16="http://schemas.microsoft.com/office/drawing/2014/main" id="{20E4E9B1-3446-4439-B47A-E7802BB933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6E227-2ACD-490A-B78F-D75AB3A7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Demo Plan (30 min) – What We Will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Demo flow (end-to-end): [Step 1 → Step 2 → Step 3]</a:t>
            </a:r>
          </a:p>
          <a:p>
            <a:r>
              <a:t>Where each member takes over: [Name → part]</a:t>
            </a:r>
          </a:p>
          <a:p>
            <a:r>
              <a:t>Backup plan: recorded demo/screenshots + test data ready</a:t>
            </a:r>
          </a:p>
          <a:p>
            <a:r>
              <a:t>What to watch for: key features + metrics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21466F-1D62-0108-DE6A-B1C170A0D1E8}"/>
                  </a:ext>
                </a:extLst>
              </p14:cNvPr>
              <p14:cNvContentPartPr/>
              <p14:nvPr/>
            </p14:nvContentPartPr>
            <p14:xfrm>
              <a:off x="286920" y="3201840"/>
              <a:ext cx="7945560" cy="162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21466F-1D62-0108-DE6A-B1C170A0D1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60" y="3192480"/>
                <a:ext cx="7964280" cy="16430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618D9-5BA3-4E51-B505-CC3BB44A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(5 min overview + 30 min demo)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761"/>
            <a:ext cx="8229600" cy="439211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dirty="0"/>
              <a:t>1) Problem &amp; motivation (30–45 sec)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dirty="0"/>
              <a:t>) Proposed solution overview (architecture) (45–60 sec)</a:t>
            </a:r>
          </a:p>
          <a:p>
            <a:pPr marL="0" indent="0">
              <a:buNone/>
            </a:pPr>
            <a:r>
              <a:rPr dirty="0"/>
              <a:t>3) </a:t>
            </a:r>
            <a:r>
              <a:rPr lang="en-US" dirty="0"/>
              <a:t>System Architecture &amp; Integration</a:t>
            </a:r>
            <a:r>
              <a:rPr dirty="0"/>
              <a:t>(60–90 sec)</a:t>
            </a:r>
          </a:p>
          <a:p>
            <a:pPr marL="0" indent="0">
              <a:buNone/>
            </a:pPr>
            <a:r>
              <a:rPr dirty="0"/>
              <a:t>4) </a:t>
            </a:r>
            <a:r>
              <a:rPr lang="en-US" dirty="0"/>
              <a:t>Commercialization</a:t>
            </a:r>
            <a:r>
              <a:rPr dirty="0"/>
              <a:t>(60–90 sec)</a:t>
            </a:r>
          </a:p>
          <a:p>
            <a:pPr marL="0" indent="0">
              <a:buNone/>
            </a:pPr>
            <a:r>
              <a:rPr dirty="0"/>
              <a:t>5) Demo </a:t>
            </a:r>
            <a:r>
              <a:rPr lang="en-US" dirty="0"/>
              <a:t>Plan</a:t>
            </a:r>
            <a:r>
              <a:rPr dirty="0"/>
              <a:t> + roles (30–45 sec)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0CC65-EB59-9493-C05D-21E4C98B6F7D}"/>
              </a:ext>
            </a:extLst>
          </p:cNvPr>
          <p:cNvSpPr txBox="1"/>
          <p:nvPr/>
        </p:nvSpPr>
        <p:spPr>
          <a:xfrm>
            <a:off x="693406" y="1565595"/>
            <a:ext cx="7757188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Add One Minute Video of Your Solution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6D449B-D4C8-9C4E-A859-C17B4F88554D}"/>
                  </a:ext>
                </a:extLst>
              </p14:cNvPr>
              <p14:cNvContentPartPr/>
              <p14:nvPr/>
            </p14:nvContentPartPr>
            <p14:xfrm>
              <a:off x="929880" y="890640"/>
              <a:ext cx="6073200" cy="169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6D449B-D4C8-9C4E-A859-C17B4F8855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520" y="881280"/>
                <a:ext cx="6091920" cy="17186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028F925-1633-4A1B-A034-A9F307E1D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348" y="5651629"/>
            <a:ext cx="1754806" cy="1754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94CB9B-1AB7-44B2-8A91-8570AEA4C3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7" y="6217864"/>
            <a:ext cx="426705" cy="534138"/>
          </a:xfrm>
          <a:prstGeom prst="rect">
            <a:avLst/>
          </a:prstGeom>
        </p:spPr>
      </p:pic>
      <p:pic>
        <p:nvPicPr>
          <p:cNvPr id="8" name="Forlens overview">
            <a:hlinkClick r:id="" action="ppaction://media"/>
            <a:extLst>
              <a:ext uri="{FF2B5EF4-FFF2-40B4-BE49-F238E27FC236}">
                <a16:creationId xmlns:a16="http://schemas.microsoft.com/office/drawing/2014/main" id="{FE04CF65-D083-43AA-82FA-243D6E333A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469" y="-25663"/>
            <a:ext cx="9308938" cy="6068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dirty="0"/>
              <a:t>Problem Statement &amp;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093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b="1" dirty="0">
                <a:latin typeface="+mj-lt"/>
              </a:rPr>
              <a:t>Context: </a:t>
            </a:r>
            <a:r>
              <a:rPr lang="en-US" dirty="0">
                <a:latin typeface="+mj-lt"/>
              </a:rPr>
              <a:t>Cyber Security solution built for</a:t>
            </a:r>
            <a:r>
              <a:rPr dirty="0">
                <a:latin typeface="+mj-lt"/>
              </a:rPr>
              <a:t> </a:t>
            </a:r>
            <a:r>
              <a:rPr lang="en-US" dirty="0">
                <a:latin typeface="+mj-lt"/>
              </a:rPr>
              <a:t>Small Medium Enterprises</a:t>
            </a:r>
            <a:r>
              <a:rPr dirty="0">
                <a:latin typeface="+mj-lt"/>
              </a:rPr>
              <a:t> </a:t>
            </a:r>
            <a:r>
              <a:rPr lang="en-US" dirty="0">
                <a:latin typeface="+mj-lt"/>
              </a:rPr>
              <a:t>(SME)</a:t>
            </a:r>
          </a:p>
          <a:p>
            <a:r>
              <a:rPr b="1" dirty="0">
                <a:latin typeface="+mj-lt"/>
              </a:rPr>
              <a:t>Stakeholders: </a:t>
            </a:r>
            <a:r>
              <a:rPr lang="en-US" dirty="0">
                <a:latin typeface="+mj-lt"/>
              </a:rPr>
              <a:t>Managers, business owners, small IT teams</a:t>
            </a:r>
            <a:endParaRPr dirty="0">
              <a:latin typeface="+mj-lt"/>
            </a:endParaRPr>
          </a:p>
          <a:p>
            <a:r>
              <a:rPr b="1" dirty="0">
                <a:latin typeface="+mj-lt"/>
              </a:rPr>
              <a:t>Observed issue: </a:t>
            </a:r>
            <a:r>
              <a:rPr lang="en-US" dirty="0">
                <a:latin typeface="+mj-lt"/>
              </a:rPr>
              <a:t>SME’s have limited budgets, expertise and require resources to procure and use enterprise grade endpoint protection solutions.</a:t>
            </a:r>
            <a:endParaRPr dirty="0">
              <a:latin typeface="+mj-lt"/>
            </a:endParaRPr>
          </a:p>
          <a:p>
            <a:r>
              <a:rPr b="1" dirty="0">
                <a:latin typeface="+mj-lt"/>
              </a:rPr>
              <a:t>Why it matters: </a:t>
            </a:r>
            <a:r>
              <a:rPr lang="en-US" dirty="0">
                <a:latin typeface="+mj-lt"/>
              </a:rPr>
              <a:t>Saves cost, reduces errors, efficient &amp; business friendly. 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FCB9F-56E6-402C-B0C6-42BCB3CB6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348" y="5651629"/>
            <a:ext cx="1754806" cy="1754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E4DCC-C046-4555-99C2-544437239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7" y="6217864"/>
            <a:ext cx="426705" cy="5341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dirty="0"/>
              <a:t>Research Gap &amp;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b="1" dirty="0"/>
              <a:t>Gap: </a:t>
            </a:r>
            <a:r>
              <a:rPr lang="en-US" dirty="0"/>
              <a:t>SMEs lack a lightweight, affordable, and explainable SOAR-style security solution that can operate with minimal expertise in noisy, low-resource environments.</a:t>
            </a:r>
          </a:p>
          <a:p>
            <a:r>
              <a:rPr b="1" dirty="0"/>
              <a:t>Main objective: </a:t>
            </a:r>
            <a:r>
              <a:rPr lang="en-US" dirty="0"/>
              <a:t>Develop an integrated, AI‑enhanced endpoint security system with honeypot, tamper‑evident logging, and automated response capabilities to improve threat detection and response efficiency.</a:t>
            </a:r>
            <a:endParaRPr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4B9A4-2E46-4176-97C3-03319B36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EAA50-F5DF-4D8C-AFC2-CDE51C35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348" y="5651629"/>
            <a:ext cx="1754806" cy="1754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727E58-363D-430E-B055-55C11DA3E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7" y="6217864"/>
            <a:ext cx="426705" cy="5341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dirty="0"/>
              <a:t>Solution Overview (What You Built)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sz="1800" b="1" dirty="0"/>
              <a:t>Solution summary: </a:t>
            </a:r>
            <a:r>
              <a:rPr lang="en-US" sz="1800" dirty="0"/>
              <a:t>An light weight endpoint protection solution built for SMEs </a:t>
            </a:r>
          </a:p>
          <a:p>
            <a:pPr marL="0" indent="0">
              <a:buNone/>
            </a:pPr>
            <a:endParaRPr sz="1800" dirty="0"/>
          </a:p>
          <a:p>
            <a:r>
              <a:rPr sz="1800" b="1" dirty="0"/>
              <a:t>Key features delivered: </a:t>
            </a:r>
            <a:endParaRPr lang="en-US" sz="1800" b="1" dirty="0"/>
          </a:p>
          <a:p>
            <a:pPr lvl="1"/>
            <a:r>
              <a:rPr lang="en-US" sz="1800" dirty="0"/>
              <a:t>[FR1]Log collection and monitoring </a:t>
            </a:r>
          </a:p>
          <a:p>
            <a:pPr lvl="1"/>
            <a:r>
              <a:rPr lang="en-US" sz="1800" dirty="0"/>
              <a:t>[FR2] The system uses machine learning and threat intelligence to analyze real-time endpoint telemetry and behavioral logs, detect anomalous user activity, and generate high-confidence alerts for potential insider threats. </a:t>
            </a:r>
          </a:p>
          <a:p>
            <a:pPr lvl="1"/>
            <a:r>
              <a:rPr lang="en-US" sz="1800" dirty="0"/>
              <a:t>[FR3] Generates non technical user insights.</a:t>
            </a:r>
          </a:p>
          <a:p>
            <a:endParaRPr lang="en-US" sz="1800" dirty="0"/>
          </a:p>
          <a:p>
            <a:r>
              <a:rPr sz="1800" b="1" dirty="0"/>
              <a:t>Non-functional focus: </a:t>
            </a:r>
            <a:r>
              <a:rPr lang="en-US" sz="1800" dirty="0"/>
              <a:t>Speed, ease of use, protection against unauthorized access.</a:t>
            </a:r>
          </a:p>
          <a:p>
            <a:pPr marL="0" indent="0">
              <a:buNone/>
            </a:pPr>
            <a:endParaRPr sz="1800" dirty="0"/>
          </a:p>
          <a:p>
            <a:r>
              <a:rPr sz="1800" b="1" dirty="0"/>
              <a:t>Current completion status: </a:t>
            </a:r>
            <a:r>
              <a:rPr lang="en-US" sz="1800" b="1" dirty="0"/>
              <a:t>~</a:t>
            </a:r>
            <a:r>
              <a:rPr sz="1800" dirty="0"/>
              <a:t>90%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BEED1-AD5B-47F9-951B-51DFE87B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4E223-EC49-43FD-8421-08C156069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348" y="5651629"/>
            <a:ext cx="1754806" cy="1754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7B3A87-5AE2-44B4-AB5D-980626174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7" y="6217864"/>
            <a:ext cx="426705" cy="5341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772C7-CE5E-4135-8885-E0DEAC8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751CF0-1222-4897-BBD7-6F8CB462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85" y="1068734"/>
            <a:ext cx="8096215" cy="5287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System Architecture &amp; Integration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A20A7-CBAA-4B9C-A87F-449C894AA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348" y="5651629"/>
            <a:ext cx="1754806" cy="1754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1EEF60-FDE2-4097-8590-A0AC14146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7" y="6217864"/>
            <a:ext cx="426705" cy="5341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40754" y="857250"/>
            <a:ext cx="9144000" cy="20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350" dirty="0"/>
          </a:p>
        </p:txBody>
      </p:sp>
      <p:sp>
        <p:nvSpPr>
          <p:cNvPr id="8" name="object 8"/>
          <p:cNvSpPr txBox="1"/>
          <p:nvPr/>
        </p:nvSpPr>
        <p:spPr>
          <a:xfrm>
            <a:off x="8646129" y="5786594"/>
            <a:ext cx="19364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6"/>
              </a:lnSpc>
            </a:pPr>
            <a:r>
              <a:rPr lang="en-US" sz="1050" b="1" dirty="0">
                <a:solidFill>
                  <a:srgbClr val="000000"/>
                </a:solidFill>
                <a:latin typeface="Cambria"/>
                <a:cs typeface="Cambria"/>
              </a:rPr>
              <a:t>28</a:t>
            </a:r>
            <a:endParaRPr sz="1050" b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CFE1D9-6BCA-4D50-A36D-5EF5ACDDDA44}"/>
              </a:ext>
            </a:extLst>
          </p:cNvPr>
          <p:cNvSpPr txBox="1"/>
          <p:nvPr/>
        </p:nvSpPr>
        <p:spPr>
          <a:xfrm>
            <a:off x="4680012" y="3320988"/>
            <a:ext cx="42124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Real World Usage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99C83-292E-4614-8A6C-A162DACD133B}"/>
              </a:ext>
            </a:extLst>
          </p:cNvPr>
          <p:cNvSpPr txBox="1"/>
          <p:nvPr/>
        </p:nvSpPr>
        <p:spPr>
          <a:xfrm>
            <a:off x="4648131" y="3835617"/>
            <a:ext cx="4276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Simple and Proactive Security: Unified dashboard, self learning.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Fast and Automated Response: Immediate actions, automated workflows, One click control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Advanced benefits: Custom playbooks, Automated &amp; business reporting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FCB6B4-D2B9-45E2-AAB8-E6A6E5309112}"/>
              </a:ext>
            </a:extLst>
          </p:cNvPr>
          <p:cNvSpPr txBox="1"/>
          <p:nvPr/>
        </p:nvSpPr>
        <p:spPr>
          <a:xfrm>
            <a:off x="348270" y="1547716"/>
            <a:ext cx="4299862" cy="360098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Market Gap: </a:t>
            </a:r>
            <a:r>
              <a:rPr lang="en-US" sz="1200" dirty="0"/>
              <a:t>SMEs face Cyber threats but can’t afford enterprise tools (e.g., Splunk, Varonis) and lack technical expertise.</a:t>
            </a:r>
          </a:p>
          <a:p>
            <a:endParaRPr lang="en-US" sz="1200" b="1" dirty="0"/>
          </a:p>
          <a:p>
            <a:r>
              <a:rPr lang="en-US" sz="1200" b="1" dirty="0"/>
              <a:t>Value Proposition: </a:t>
            </a:r>
            <a:r>
              <a:rPr lang="en-US" sz="1200" dirty="0"/>
              <a:t>Lightweight, AI-driven detection + honeypot traps + tamper-proof logging + SOAR-like automation, all SME-friendly.</a:t>
            </a:r>
          </a:p>
          <a:p>
            <a:endParaRPr lang="en-US" sz="1200" b="1" dirty="0"/>
          </a:p>
          <a:p>
            <a:r>
              <a:rPr lang="en-US" sz="1200" b="1" dirty="0"/>
              <a:t>Target Market: </a:t>
            </a:r>
            <a:r>
              <a:rPr lang="en-US" sz="1200" dirty="0"/>
              <a:t>SMEs; Managed Service Providers (MSPs).</a:t>
            </a:r>
          </a:p>
          <a:p>
            <a:endParaRPr lang="en-US" sz="1200" dirty="0"/>
          </a:p>
          <a:p>
            <a:r>
              <a:rPr lang="en-US" sz="1200" b="1" dirty="0"/>
              <a:t>Business Model: </a:t>
            </a:r>
            <a:r>
              <a:rPr lang="en-US" sz="1200" dirty="0"/>
              <a:t>SaaS subscription (per endpoint/month)</a:t>
            </a:r>
          </a:p>
          <a:p>
            <a:endParaRPr lang="en-US" sz="1200" dirty="0"/>
          </a:p>
          <a:p>
            <a:r>
              <a:rPr lang="en-US" sz="1200" b="1" dirty="0"/>
              <a:t>Advantages: </a:t>
            </a:r>
            <a:r>
              <a:rPr lang="en-US" sz="1200" dirty="0"/>
              <a:t>Affordable, scalable, compliance support, unique vs. open-source tools.</a:t>
            </a:r>
          </a:p>
          <a:p>
            <a:endParaRPr lang="en-US" sz="1200" dirty="0"/>
          </a:p>
          <a:p>
            <a:r>
              <a:rPr lang="en-US" sz="1200" b="1" dirty="0"/>
              <a:t>Challenges: </a:t>
            </a:r>
            <a:r>
              <a:rPr lang="en-US" sz="1200" dirty="0"/>
              <a:t>Competing with free tools, reducing false positives, scaling support.</a:t>
            </a:r>
          </a:p>
          <a:p>
            <a:endParaRPr lang="en-US" sz="1200" dirty="0"/>
          </a:p>
          <a:p>
            <a:r>
              <a:rPr lang="en-US" sz="1200" b="1" dirty="0"/>
              <a:t>Roadmap: </a:t>
            </a:r>
            <a:r>
              <a:rPr lang="en-US" sz="1200" dirty="0"/>
              <a:t>Prototype → MVP pilot with SMEs → SaaS subscription → MSP partnerships → Expansion.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D9B7BF-A14C-4E2E-8B4C-0966C6ECA263}"/>
              </a:ext>
            </a:extLst>
          </p:cNvPr>
          <p:cNvSpPr txBox="1"/>
          <p:nvPr/>
        </p:nvSpPr>
        <p:spPr>
          <a:xfrm>
            <a:off x="4655185" y="5372855"/>
            <a:ext cx="41532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Total Investment for prototype with buffer: </a:t>
            </a:r>
            <a:r>
              <a:rPr lang="en-US" sz="1350" b="1" dirty="0">
                <a:solidFill>
                  <a:srgbClr val="00B050"/>
                </a:solidFill>
              </a:rPr>
              <a:t>$485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DA1472-59F7-4188-B967-4121DB54A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12" y="685940"/>
            <a:ext cx="1979712" cy="19797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C50101-E4F2-4145-A647-6CB7C05D084E}"/>
              </a:ext>
            </a:extLst>
          </p:cNvPr>
          <p:cNvSpPr txBox="1"/>
          <p:nvPr/>
        </p:nvSpPr>
        <p:spPr>
          <a:xfrm>
            <a:off x="143508" y="897922"/>
            <a:ext cx="87808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00"/>
                </a:solidFill>
                <a:cs typeface="Cambria"/>
              </a:rPr>
              <a:t>Commercialization</a:t>
            </a:r>
            <a:endParaRPr lang="en-US" sz="21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204A53-624C-4B16-B6DC-30D711B54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235" y="2518199"/>
            <a:ext cx="4409982" cy="293204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3C5F0F-A82F-48FE-8288-F2AFD5DA5781}"/>
              </a:ext>
            </a:extLst>
          </p:cNvPr>
          <p:cNvSpPr txBox="1"/>
          <p:nvPr/>
        </p:nvSpPr>
        <p:spPr>
          <a:xfrm>
            <a:off x="7648071" y="1944473"/>
            <a:ext cx="238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Source: World Bank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C70708B5-E3E8-4930-AE22-EAC89D2A5400}"/>
              </a:ext>
            </a:extLst>
          </p:cNvPr>
          <p:cNvSpPr txBox="1"/>
          <p:nvPr/>
        </p:nvSpPr>
        <p:spPr>
          <a:xfrm>
            <a:off x="7784782" y="5797502"/>
            <a:ext cx="703715" cy="132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lang="en-US" sz="900" b="1" dirty="0">
                <a:solidFill>
                  <a:srgbClr val="000000"/>
                </a:solidFill>
                <a:latin typeface="Cambria"/>
                <a:cs typeface="Cambria"/>
              </a:rPr>
              <a:t>9/8/2025</a:t>
            </a:r>
            <a:endParaRPr sz="900" b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2B5D4-BE66-4A96-9525-B32E5F99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90A4CD-201F-4C01-BC2E-4CB22547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348" y="5651629"/>
            <a:ext cx="1754806" cy="1754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6279CF-2BB2-4C0A-8911-4CD761094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7" y="6217864"/>
            <a:ext cx="426705" cy="5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9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C451-F998-40C1-8B8B-9B257ADA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2192889"/>
            <a:ext cx="7951304" cy="1593919"/>
          </a:xfrm>
        </p:spPr>
        <p:txBody>
          <a:bodyPr>
            <a:normAutofit/>
          </a:bodyPr>
          <a:lstStyle/>
          <a:p>
            <a:r>
              <a:rPr lang="en-US" sz="7200" b="1" dirty="0"/>
              <a:t>DEMO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CE70C-EAA9-48CA-A090-AC421EF3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5A815-DDEE-41D1-BA82-D84896949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348" y="5651629"/>
            <a:ext cx="1754806" cy="1754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778447-7624-4487-A44C-85F963859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7" y="6217864"/>
            <a:ext cx="426705" cy="5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7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BB6E5D-EE9C-4BCD-A783-E7A7BC8D9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77" y="442698"/>
            <a:ext cx="5556828" cy="59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5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20DB7DB36DD49BC8150064CF95DD9" ma:contentTypeVersion="13" ma:contentTypeDescription="Create a new document." ma:contentTypeScope="" ma:versionID="cbef7e19daa0d389b559f873c5a3e553">
  <xsd:schema xmlns:xsd="http://www.w3.org/2001/XMLSchema" xmlns:xs="http://www.w3.org/2001/XMLSchema" xmlns:p="http://schemas.microsoft.com/office/2006/metadata/properties" xmlns:ns2="b315195e-671e-423b-bef2-4f1205612242" xmlns:ns3="db72c12f-87a4-44ab-bbc5-4cc8306b158a" targetNamespace="http://schemas.microsoft.com/office/2006/metadata/properties" ma:root="true" ma:fieldsID="060a19f19fc398f1deb5a7ac3ca80118" ns2:_="" ns3:_="">
    <xsd:import namespace="b315195e-671e-423b-bef2-4f1205612242"/>
    <xsd:import namespace="db72c12f-87a4-44ab-bbc5-4cc8306b1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5195e-671e-423b-bef2-4f1205612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c8a686f-bba2-44f2-819b-edf0b3003f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2c12f-87a4-44ab-bbc5-4cc8306b158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90b710-f748-4220-b362-4102ae550bf9}" ma:internalName="TaxCatchAll" ma:showField="CatchAllData" ma:web="db72c12f-87a4-44ab-bbc5-4cc8306b1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5195e-671e-423b-bef2-4f1205612242">
      <Terms xmlns="http://schemas.microsoft.com/office/infopath/2007/PartnerControls"/>
    </lcf76f155ced4ddcb4097134ff3c332f>
    <TaxCatchAll xmlns="db72c12f-87a4-44ab-bbc5-4cc8306b158a" xsi:nil="true"/>
  </documentManagement>
</p:properties>
</file>

<file path=customXml/itemProps1.xml><?xml version="1.0" encoding="utf-8"?>
<ds:datastoreItem xmlns:ds="http://schemas.openxmlformats.org/officeDocument/2006/customXml" ds:itemID="{E8E8AD03-C9A9-4512-A648-5B5C6023D3E9}"/>
</file>

<file path=customXml/itemProps2.xml><?xml version="1.0" encoding="utf-8"?>
<ds:datastoreItem xmlns:ds="http://schemas.openxmlformats.org/officeDocument/2006/customXml" ds:itemID="{0434464B-267E-4C20-850D-FE798E8FFF39}"/>
</file>

<file path=customXml/itemProps3.xml><?xml version="1.0" encoding="utf-8"?>
<ds:datastoreItem xmlns:ds="http://schemas.openxmlformats.org/officeDocument/2006/customXml" ds:itemID="{963CA26A-A2A3-416E-A4BE-2A0853B09B7C}"/>
</file>

<file path=docMetadata/LabelInfo.xml><?xml version="1.0" encoding="utf-8"?>
<clbl:labelList xmlns:clbl="http://schemas.microsoft.com/office/2020/mipLabelMetadata">
  <clbl:label id="{1337832b-e06e-4e87-85f5-ecfde68f9c8e}" enabled="1" method="Standard" siteId="{44e3cf94-19c9-4e32-96c3-14f5bf01391a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689</Words>
  <Application>Microsoft Office PowerPoint</Application>
  <PresentationFormat>On-screen Show (4:3)</PresentationFormat>
  <Paragraphs>73</Paragraphs>
  <Slides>11</Slides>
  <Notes>7</Notes>
  <HiddenSlides>3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Cambria</vt:lpstr>
      <vt:lpstr>Office Theme</vt:lpstr>
      <vt:lpstr>IT4010 – Progress Presentation 2 (PP2)</vt:lpstr>
      <vt:lpstr>Agenda (5 min overview + 30 min demo)</vt:lpstr>
      <vt:lpstr>Problem Statement &amp; Stakeholders</vt:lpstr>
      <vt:lpstr>Research Gap &amp; Objectives</vt:lpstr>
      <vt:lpstr>Solution Overview (What You Built)</vt:lpstr>
      <vt:lpstr>System Architecture &amp; Integration</vt:lpstr>
      <vt:lpstr>PowerPoint Presentation</vt:lpstr>
      <vt:lpstr>DEMO</vt:lpstr>
      <vt:lpstr>PowerPoint Presentation</vt:lpstr>
      <vt:lpstr>Commercialization / Impact (Short)</vt:lpstr>
      <vt:lpstr>Demo Plan (30 min) – What We Will Show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IT4010 – Progress Presentation 2 (PP2)</dc:title>
  <dc:subject/>
  <dc:creator>Eranga Harshani</dc:creator>
  <cp:keywords/>
  <dc:description>generated using python-pptx</dc:description>
  <cp:lastModifiedBy>Yumira Sanjula[IT/HO/LOLC]</cp:lastModifiedBy>
  <cp:revision>21</cp:revision>
  <dcterms:created xsi:type="dcterms:W3CDTF">2013-01-27T09:14:16Z</dcterms:created>
  <dcterms:modified xsi:type="dcterms:W3CDTF">2026-03-10T19:40:45Z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0x0101008DC20DB7DB36DD49BC8150064CF95DD9</vt:lpwstr>
  </property>
</Properties>
</file>